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2"/>
  </p:notesMasterIdLst>
  <p:handoutMasterIdLst>
    <p:handoutMasterId r:id="rId13"/>
  </p:handoutMasterIdLst>
  <p:sldIdLst>
    <p:sldId id="474" r:id="rId2"/>
    <p:sldId id="946" r:id="rId3"/>
    <p:sldId id="1012" r:id="rId4"/>
    <p:sldId id="1013" r:id="rId5"/>
    <p:sldId id="1014" r:id="rId6"/>
    <p:sldId id="1015" r:id="rId7"/>
    <p:sldId id="1016" r:id="rId8"/>
    <p:sldId id="1018" r:id="rId9"/>
    <p:sldId id="1019" r:id="rId10"/>
    <p:sldId id="1017" r:id="rId11"/>
  </p:sldIdLst>
  <p:sldSz cx="9445625" cy="7562850"/>
  <p:notesSz cx="7102475" cy="8991600"/>
  <p:defaultTextStyle>
    <a:defPPr>
      <a:defRPr lang="en-US"/>
    </a:defPPr>
    <a:lvl1pPr algn="l" rtl="0" eaLnBrk="0" fontAlgn="base" hangingPunct="0">
      <a:spcBef>
        <a:spcPct val="0"/>
      </a:spcBef>
      <a:spcAft>
        <a:spcPct val="0"/>
      </a:spcAft>
      <a:defRPr sz="4000" b="1" kern="1200">
        <a:solidFill>
          <a:schemeClr val="tx1"/>
        </a:solidFill>
        <a:latin typeface="Times New Roman" charset="0"/>
        <a:ea typeface="ＭＳ Ｐゴシック" charset="-128"/>
        <a:cs typeface="+mn-cs"/>
      </a:defRPr>
    </a:lvl1pPr>
    <a:lvl2pPr marL="455613" indent="1588" algn="l" rtl="0" eaLnBrk="0" fontAlgn="base" hangingPunct="0">
      <a:spcBef>
        <a:spcPct val="0"/>
      </a:spcBef>
      <a:spcAft>
        <a:spcPct val="0"/>
      </a:spcAft>
      <a:defRPr sz="4000" b="1" kern="1200">
        <a:solidFill>
          <a:schemeClr val="tx1"/>
        </a:solidFill>
        <a:latin typeface="Times New Roman" charset="0"/>
        <a:ea typeface="ＭＳ Ｐゴシック" charset="-128"/>
        <a:cs typeface="+mn-cs"/>
      </a:defRPr>
    </a:lvl2pPr>
    <a:lvl3pPr marL="912813" indent="1588" algn="l" rtl="0" eaLnBrk="0" fontAlgn="base" hangingPunct="0">
      <a:spcBef>
        <a:spcPct val="0"/>
      </a:spcBef>
      <a:spcAft>
        <a:spcPct val="0"/>
      </a:spcAft>
      <a:defRPr sz="4000" b="1" kern="1200">
        <a:solidFill>
          <a:schemeClr val="tx1"/>
        </a:solidFill>
        <a:latin typeface="Times New Roman" charset="0"/>
        <a:ea typeface="ＭＳ Ｐゴシック" charset="-128"/>
        <a:cs typeface="+mn-cs"/>
      </a:defRPr>
    </a:lvl3pPr>
    <a:lvl4pPr marL="1370013" indent="1588" algn="l" rtl="0" eaLnBrk="0" fontAlgn="base" hangingPunct="0">
      <a:spcBef>
        <a:spcPct val="0"/>
      </a:spcBef>
      <a:spcAft>
        <a:spcPct val="0"/>
      </a:spcAft>
      <a:defRPr sz="4000" b="1" kern="1200">
        <a:solidFill>
          <a:schemeClr val="tx1"/>
        </a:solidFill>
        <a:latin typeface="Times New Roman" charset="0"/>
        <a:ea typeface="ＭＳ Ｐゴシック" charset="-128"/>
        <a:cs typeface="+mn-cs"/>
      </a:defRPr>
    </a:lvl4pPr>
    <a:lvl5pPr marL="1827213" indent="1588" algn="l" rtl="0" eaLnBrk="0" fontAlgn="base" hangingPunct="0">
      <a:spcBef>
        <a:spcPct val="0"/>
      </a:spcBef>
      <a:spcAft>
        <a:spcPct val="0"/>
      </a:spcAft>
      <a:defRPr sz="4000" b="1" kern="1200">
        <a:solidFill>
          <a:schemeClr val="tx1"/>
        </a:solidFill>
        <a:latin typeface="Times New Roman" charset="0"/>
        <a:ea typeface="ＭＳ Ｐゴシック" charset="-128"/>
        <a:cs typeface="+mn-cs"/>
      </a:defRPr>
    </a:lvl5pPr>
    <a:lvl6pPr marL="2286000" algn="l" defTabSz="914400" rtl="0" eaLnBrk="1" latinLnBrk="0" hangingPunct="1">
      <a:defRPr sz="4000" b="1" kern="1200">
        <a:solidFill>
          <a:schemeClr val="tx1"/>
        </a:solidFill>
        <a:latin typeface="Times New Roman" charset="0"/>
        <a:ea typeface="ＭＳ Ｐゴシック" charset="-128"/>
        <a:cs typeface="+mn-cs"/>
      </a:defRPr>
    </a:lvl6pPr>
    <a:lvl7pPr marL="2743200" algn="l" defTabSz="914400" rtl="0" eaLnBrk="1" latinLnBrk="0" hangingPunct="1">
      <a:defRPr sz="4000" b="1" kern="1200">
        <a:solidFill>
          <a:schemeClr val="tx1"/>
        </a:solidFill>
        <a:latin typeface="Times New Roman" charset="0"/>
        <a:ea typeface="ＭＳ Ｐゴシック" charset="-128"/>
        <a:cs typeface="+mn-cs"/>
      </a:defRPr>
    </a:lvl7pPr>
    <a:lvl8pPr marL="3200400" algn="l" defTabSz="914400" rtl="0" eaLnBrk="1" latinLnBrk="0" hangingPunct="1">
      <a:defRPr sz="4000" b="1" kern="1200">
        <a:solidFill>
          <a:schemeClr val="tx1"/>
        </a:solidFill>
        <a:latin typeface="Times New Roman" charset="0"/>
        <a:ea typeface="ＭＳ Ｐゴシック" charset="-128"/>
        <a:cs typeface="+mn-cs"/>
      </a:defRPr>
    </a:lvl8pPr>
    <a:lvl9pPr marL="3657600" algn="l" defTabSz="914400" rtl="0" eaLnBrk="1" latinLnBrk="0" hangingPunct="1">
      <a:defRPr sz="4000" b="1" kern="1200">
        <a:solidFill>
          <a:schemeClr val="tx1"/>
        </a:solidFill>
        <a:latin typeface="Times New Roman" charset="0"/>
        <a:ea typeface="ＭＳ Ｐゴシック" charset="-128"/>
        <a:cs typeface="+mn-cs"/>
      </a:defRPr>
    </a:lvl9pPr>
  </p:defaultTextStyle>
  <p:extLst>
    <p:ext uri="{EFAFB233-063F-42B5-8137-9DF3F51BA10A}">
      <p15:sldGuideLst xmlns:p15="http://schemas.microsoft.com/office/powerpoint/2012/main">
        <p15:guide id="1" orient="horz" pos="2400">
          <p15:clr>
            <a:srgbClr val="A4A3A4"/>
          </p15:clr>
        </p15:guide>
        <p15:guide id="2" pos="2975">
          <p15:clr>
            <a:srgbClr val="A4A3A4"/>
          </p15:clr>
        </p15:guide>
      </p15:sldGuideLst>
    </p:ext>
    <p:ext uri="{2D200454-40CA-4A62-9FC3-DE9A4176ACB9}">
      <p15:notesGuideLst xmlns:p15="http://schemas.microsoft.com/office/powerpoint/2012/main">
        <p15:guide id="1" orient="horz" pos="2832">
          <p15:clr>
            <a:srgbClr val="A4A3A4"/>
          </p15:clr>
        </p15:guide>
        <p15:guide id="2" pos="223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D8A300"/>
    <a:srgbClr val="FFFF66"/>
    <a:srgbClr val="CC3399"/>
    <a:srgbClr val="660033"/>
    <a:srgbClr val="FFCC00"/>
    <a:srgbClr val="FF66CC"/>
    <a:srgbClr val="33CC33"/>
    <a:srgbClr val="0000F3"/>
    <a:srgbClr val="0000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599"/>
    <p:restoredTop sz="94565"/>
  </p:normalViewPr>
  <p:slideViewPr>
    <p:cSldViewPr>
      <p:cViewPr varScale="1">
        <p:scale>
          <a:sx n="102" d="100"/>
          <a:sy n="102" d="100"/>
        </p:scale>
        <p:origin x="1312" y="192"/>
      </p:cViewPr>
      <p:guideLst>
        <p:guide orient="horz" pos="2400"/>
        <p:guide pos="2975"/>
      </p:guideLst>
    </p:cSldViewPr>
  </p:slideViewPr>
  <p:outlineViewPr>
    <p:cViewPr>
      <p:scale>
        <a:sx n="50" d="100"/>
        <a:sy n="50"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0" d="100"/>
          <a:sy n="80" d="100"/>
        </p:scale>
        <p:origin x="-2928" y="-104"/>
      </p:cViewPr>
      <p:guideLst>
        <p:guide orient="horz" pos="2832"/>
        <p:guide pos="2237"/>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106" name="Rectangle 2"/>
          <p:cNvSpPr>
            <a:spLocks noGrp="1" noChangeArrowheads="1"/>
          </p:cNvSpPr>
          <p:nvPr>
            <p:ph type="hdr" sz="quarter"/>
          </p:nvPr>
        </p:nvSpPr>
        <p:spPr bwMode="auto">
          <a:xfrm>
            <a:off x="0" y="0"/>
            <a:ext cx="3078163" cy="449263"/>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defRPr sz="1200" b="0">
                <a:ea typeface="ＭＳ Ｐゴシック" charset="0"/>
                <a:cs typeface="+mn-cs"/>
              </a:defRPr>
            </a:lvl1pPr>
          </a:lstStyle>
          <a:p>
            <a:pPr>
              <a:defRPr/>
            </a:pPr>
            <a:endParaRPr lang="en-US"/>
          </a:p>
        </p:txBody>
      </p:sp>
      <p:sp>
        <p:nvSpPr>
          <p:cNvPr id="47107" name="Rectangle 3"/>
          <p:cNvSpPr>
            <a:spLocks noGrp="1" noChangeArrowheads="1"/>
          </p:cNvSpPr>
          <p:nvPr>
            <p:ph type="dt" sz="quarter" idx="1"/>
          </p:nvPr>
        </p:nvSpPr>
        <p:spPr bwMode="auto">
          <a:xfrm>
            <a:off x="4024313" y="0"/>
            <a:ext cx="3078162" cy="449263"/>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lgn="r">
              <a:defRPr sz="1200" b="0">
                <a:ea typeface="ＭＳ Ｐゴシック" charset="0"/>
                <a:cs typeface="+mn-cs"/>
              </a:defRPr>
            </a:lvl1pPr>
          </a:lstStyle>
          <a:p>
            <a:pPr>
              <a:defRPr/>
            </a:pPr>
            <a:endParaRPr lang="en-US"/>
          </a:p>
        </p:txBody>
      </p:sp>
      <p:sp>
        <p:nvSpPr>
          <p:cNvPr id="47108" name="Rectangle 4"/>
          <p:cNvSpPr>
            <a:spLocks noGrp="1" noChangeArrowheads="1"/>
          </p:cNvSpPr>
          <p:nvPr>
            <p:ph type="ftr" sz="quarter" idx="2"/>
          </p:nvPr>
        </p:nvSpPr>
        <p:spPr bwMode="auto">
          <a:xfrm>
            <a:off x="0" y="8542338"/>
            <a:ext cx="3078163" cy="449262"/>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defRPr sz="1200" b="0">
                <a:ea typeface="ＭＳ Ｐゴシック" charset="0"/>
                <a:cs typeface="+mn-cs"/>
              </a:defRPr>
            </a:lvl1pPr>
          </a:lstStyle>
          <a:p>
            <a:pPr>
              <a:defRPr/>
            </a:pPr>
            <a:endParaRPr lang="en-US"/>
          </a:p>
        </p:txBody>
      </p:sp>
      <p:sp>
        <p:nvSpPr>
          <p:cNvPr id="47109" name="Rectangle 5"/>
          <p:cNvSpPr>
            <a:spLocks noGrp="1" noChangeArrowheads="1"/>
          </p:cNvSpPr>
          <p:nvPr>
            <p:ph type="sldNum" sz="quarter" idx="3"/>
          </p:nvPr>
        </p:nvSpPr>
        <p:spPr bwMode="auto">
          <a:xfrm>
            <a:off x="4024313" y="8542338"/>
            <a:ext cx="3078162" cy="449262"/>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r">
              <a:defRPr sz="1200" b="0"/>
            </a:lvl1pPr>
          </a:lstStyle>
          <a:p>
            <a:fld id="{07465A01-502D-514C-BF27-1EDA220E8484}" type="slidenum">
              <a:rPr lang="en-US" altLang="en-US"/>
              <a:pPr/>
              <a:t>‹#›</a:t>
            </a:fld>
            <a:endParaRPr lang="en-US" altLang="en-US"/>
          </a:p>
        </p:txBody>
      </p:sp>
    </p:spTree>
    <p:extLst>
      <p:ext uri="{BB962C8B-B14F-4D97-AF65-F5344CB8AC3E}">
        <p14:creationId xmlns:p14="http://schemas.microsoft.com/office/powerpoint/2010/main" val="5545673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674" name="Rectangle 2"/>
          <p:cNvSpPr>
            <a:spLocks noGrp="1" noChangeArrowheads="1"/>
          </p:cNvSpPr>
          <p:nvPr>
            <p:ph type="hdr" sz="quarter"/>
          </p:nvPr>
        </p:nvSpPr>
        <p:spPr bwMode="auto">
          <a:xfrm>
            <a:off x="0" y="0"/>
            <a:ext cx="3078163" cy="449263"/>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defRPr sz="1200" b="0">
                <a:ea typeface="ＭＳ Ｐゴシック" charset="0"/>
                <a:cs typeface="+mn-cs"/>
              </a:defRPr>
            </a:lvl1pPr>
          </a:lstStyle>
          <a:p>
            <a:pPr>
              <a:defRPr/>
            </a:pPr>
            <a:endParaRPr lang="en-US"/>
          </a:p>
        </p:txBody>
      </p:sp>
      <p:sp>
        <p:nvSpPr>
          <p:cNvPr id="28675" name="Rectangle 3"/>
          <p:cNvSpPr>
            <a:spLocks noGrp="1" noChangeArrowheads="1"/>
          </p:cNvSpPr>
          <p:nvPr>
            <p:ph type="dt" idx="1"/>
          </p:nvPr>
        </p:nvSpPr>
        <p:spPr bwMode="auto">
          <a:xfrm>
            <a:off x="4024313" y="0"/>
            <a:ext cx="3078162" cy="449263"/>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lgn="r">
              <a:defRPr sz="1200" b="0">
                <a:ea typeface="ＭＳ Ｐゴシック" charset="0"/>
                <a:cs typeface="+mn-cs"/>
              </a:defRPr>
            </a:lvl1pPr>
          </a:lstStyle>
          <a:p>
            <a:pPr>
              <a:defRPr/>
            </a:pPr>
            <a:endParaRPr lang="en-US"/>
          </a:p>
        </p:txBody>
      </p:sp>
      <p:sp>
        <p:nvSpPr>
          <p:cNvPr id="28676" name="Rectangle 4"/>
          <p:cNvSpPr>
            <a:spLocks noGrp="1" noRot="1" noChangeAspect="1" noChangeArrowheads="1" noTextEdit="1"/>
          </p:cNvSpPr>
          <p:nvPr>
            <p:ph type="sldImg" idx="2"/>
          </p:nvPr>
        </p:nvSpPr>
        <p:spPr bwMode="auto">
          <a:xfrm>
            <a:off x="1446213" y="674688"/>
            <a:ext cx="4211637" cy="337185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53640926-AAD7-44d8-BBD7-CCE9431645EC}">
              <a14:shadowObscured xmlns:a14="http://schemas.microsoft.com/office/drawing/2010/main" xmlns="" val="1"/>
            </a:ext>
          </a:extLst>
        </p:spPr>
      </p:sp>
      <p:sp>
        <p:nvSpPr>
          <p:cNvPr id="28677" name="Rectangle 5"/>
          <p:cNvSpPr>
            <a:spLocks noGrp="1" noChangeArrowheads="1"/>
          </p:cNvSpPr>
          <p:nvPr>
            <p:ph type="body" sz="quarter" idx="3"/>
          </p:nvPr>
        </p:nvSpPr>
        <p:spPr bwMode="auto">
          <a:xfrm>
            <a:off x="947738" y="4270375"/>
            <a:ext cx="5207000" cy="4046538"/>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8678" name="Rectangle 6"/>
          <p:cNvSpPr>
            <a:spLocks noGrp="1" noChangeArrowheads="1"/>
          </p:cNvSpPr>
          <p:nvPr>
            <p:ph type="ftr" sz="quarter" idx="4"/>
          </p:nvPr>
        </p:nvSpPr>
        <p:spPr bwMode="auto">
          <a:xfrm>
            <a:off x="0" y="8542338"/>
            <a:ext cx="3078163" cy="449262"/>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defRPr sz="1200" b="0">
                <a:ea typeface="ＭＳ Ｐゴシック" charset="0"/>
                <a:cs typeface="+mn-cs"/>
              </a:defRPr>
            </a:lvl1pPr>
          </a:lstStyle>
          <a:p>
            <a:pPr>
              <a:defRPr/>
            </a:pPr>
            <a:endParaRPr lang="en-US"/>
          </a:p>
        </p:txBody>
      </p:sp>
      <p:sp>
        <p:nvSpPr>
          <p:cNvPr id="28679" name="Rectangle 7"/>
          <p:cNvSpPr>
            <a:spLocks noGrp="1" noChangeArrowheads="1"/>
          </p:cNvSpPr>
          <p:nvPr>
            <p:ph type="sldNum" sz="quarter" idx="5"/>
          </p:nvPr>
        </p:nvSpPr>
        <p:spPr bwMode="auto">
          <a:xfrm>
            <a:off x="4024313" y="8542338"/>
            <a:ext cx="3078162" cy="449262"/>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r">
              <a:defRPr sz="1200" b="0"/>
            </a:lvl1pPr>
          </a:lstStyle>
          <a:p>
            <a:fld id="{9A4660B6-3BD9-2E4A-85C9-8AF732A0F233}" type="slidenum">
              <a:rPr lang="en-US" altLang="en-US"/>
              <a:pPr/>
              <a:t>‹#›</a:t>
            </a:fld>
            <a:endParaRPr lang="en-US" altLang="en-US"/>
          </a:p>
        </p:txBody>
      </p:sp>
    </p:spTree>
    <p:extLst>
      <p:ext uri="{BB962C8B-B14F-4D97-AF65-F5344CB8AC3E}">
        <p14:creationId xmlns:p14="http://schemas.microsoft.com/office/powerpoint/2010/main" val="125080454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charset="0"/>
        <a:cs typeface="ＭＳ Ｐゴシック" charset="0"/>
      </a:defRPr>
    </a:lvl1pPr>
    <a:lvl2pPr marL="455613"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2pPr>
    <a:lvl3pPr marL="912813"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3pPr>
    <a:lvl4pPr marL="1370013"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4pPr>
    <a:lvl5pPr marL="1827213"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5pPr>
    <a:lvl6pPr marL="2285731" algn="l" defTabSz="457146" rtl="0" eaLnBrk="1" latinLnBrk="0" hangingPunct="1">
      <a:defRPr sz="1200" kern="1200">
        <a:solidFill>
          <a:schemeClr val="tx1"/>
        </a:solidFill>
        <a:latin typeface="+mn-lt"/>
        <a:ea typeface="+mn-ea"/>
        <a:cs typeface="+mn-cs"/>
      </a:defRPr>
    </a:lvl6pPr>
    <a:lvl7pPr marL="2742877" algn="l" defTabSz="457146" rtl="0" eaLnBrk="1" latinLnBrk="0" hangingPunct="1">
      <a:defRPr sz="1200" kern="1200">
        <a:solidFill>
          <a:schemeClr val="tx1"/>
        </a:solidFill>
        <a:latin typeface="+mn-lt"/>
        <a:ea typeface="+mn-ea"/>
        <a:cs typeface="+mn-cs"/>
      </a:defRPr>
    </a:lvl7pPr>
    <a:lvl8pPr marL="3200023" algn="l" defTabSz="457146" rtl="0" eaLnBrk="1" latinLnBrk="0" hangingPunct="1">
      <a:defRPr sz="1200" kern="1200">
        <a:solidFill>
          <a:schemeClr val="tx1"/>
        </a:solidFill>
        <a:latin typeface="+mn-lt"/>
        <a:ea typeface="+mn-ea"/>
        <a:cs typeface="+mn-cs"/>
      </a:defRPr>
    </a:lvl8pPr>
    <a:lvl9pPr marL="3657169" algn="l" defTabSz="457146"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DDCF54A4-6F78-3B44-927A-1BF878FA8F20}" type="slidenum">
              <a:rPr lang="en-US" altLang="en-US" sz="1200" b="0"/>
              <a:pPr/>
              <a:t>1</a:t>
            </a:fld>
            <a:endParaRPr lang="en-US" altLang="en-US" sz="1200" b="0"/>
          </a:p>
        </p:txBody>
      </p:sp>
      <p:sp>
        <p:nvSpPr>
          <p:cNvPr id="322562" name="Rectangle 2"/>
          <p:cNvSpPr>
            <a:spLocks noGrp="1" noRot="1" noChangeAspect="1" noChangeArrowheads="1" noTextEdit="1"/>
          </p:cNvSpPr>
          <p:nvPr>
            <p:ph type="sldImg"/>
          </p:nvPr>
        </p:nvSpPr>
        <p:spPr>
          <a:xfrm>
            <a:off x="1447800" y="674688"/>
            <a:ext cx="4210050" cy="3371850"/>
          </a:xfrm>
          <a:ln/>
          <a:extLst>
            <a:ext uri="{FAA26D3D-D897-4be2-8F04-BA451C77F1D7}">
              <ma14:placeholderFlag xmlns="" xmlns:ma14="http://schemas.microsoft.com/office/mac/drawingml/2011/main" val="1"/>
            </a:ext>
          </a:extLst>
        </p:spPr>
      </p:sp>
      <p:sp>
        <p:nvSpPr>
          <p:cNvPr id="322563" name="Rectangle 3"/>
          <p:cNvSpPr>
            <a:spLocks noGrp="1" noChangeArrowheads="1"/>
          </p:cNvSpPr>
          <p:nvPr>
            <p:ph type="body" idx="1"/>
          </p:nvPr>
        </p:nvSpPr>
        <p:spPr/>
        <p:txBody>
          <a:bodyPr/>
          <a:lstStyle/>
          <a:p>
            <a:pPr>
              <a:defRPr/>
            </a:pPr>
            <a:endParaRPr lang="en-US">
              <a:cs typeface="+mn-cs"/>
            </a:endParaRPr>
          </a:p>
        </p:txBody>
      </p:sp>
    </p:spTree>
    <p:extLst>
      <p:ext uri="{BB962C8B-B14F-4D97-AF65-F5344CB8AC3E}">
        <p14:creationId xmlns:p14="http://schemas.microsoft.com/office/powerpoint/2010/main" val="5341209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2</a:t>
            </a:fld>
            <a:endParaRPr lang="en-US" altLang="en-US" sz="1200" b="0"/>
          </a:p>
        </p:txBody>
      </p:sp>
    </p:spTree>
    <p:extLst>
      <p:ext uri="{BB962C8B-B14F-4D97-AF65-F5344CB8AC3E}">
        <p14:creationId xmlns:p14="http://schemas.microsoft.com/office/powerpoint/2010/main" val="9576957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3</a:t>
            </a:fld>
            <a:endParaRPr lang="en-US" altLang="en-US" sz="1200" b="0"/>
          </a:p>
        </p:txBody>
      </p:sp>
    </p:spTree>
    <p:extLst>
      <p:ext uri="{BB962C8B-B14F-4D97-AF65-F5344CB8AC3E}">
        <p14:creationId xmlns:p14="http://schemas.microsoft.com/office/powerpoint/2010/main" val="13880001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4</a:t>
            </a:fld>
            <a:endParaRPr lang="en-US" altLang="en-US" sz="1200" b="0"/>
          </a:p>
        </p:txBody>
      </p:sp>
    </p:spTree>
    <p:extLst>
      <p:ext uri="{BB962C8B-B14F-4D97-AF65-F5344CB8AC3E}">
        <p14:creationId xmlns:p14="http://schemas.microsoft.com/office/powerpoint/2010/main" val="15077407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5</a:t>
            </a:fld>
            <a:endParaRPr lang="en-US" altLang="en-US" sz="1200" b="0"/>
          </a:p>
        </p:txBody>
      </p:sp>
    </p:spTree>
    <p:extLst>
      <p:ext uri="{BB962C8B-B14F-4D97-AF65-F5344CB8AC3E}">
        <p14:creationId xmlns:p14="http://schemas.microsoft.com/office/powerpoint/2010/main" val="33746719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6</a:t>
            </a:fld>
            <a:endParaRPr lang="en-US" altLang="en-US" sz="1200" b="0"/>
          </a:p>
        </p:txBody>
      </p:sp>
    </p:spTree>
    <p:extLst>
      <p:ext uri="{BB962C8B-B14F-4D97-AF65-F5344CB8AC3E}">
        <p14:creationId xmlns:p14="http://schemas.microsoft.com/office/powerpoint/2010/main" val="36963005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7</a:t>
            </a:fld>
            <a:endParaRPr lang="en-US" altLang="en-US" sz="1200" b="0"/>
          </a:p>
        </p:txBody>
      </p:sp>
    </p:spTree>
    <p:extLst>
      <p:ext uri="{BB962C8B-B14F-4D97-AF65-F5344CB8AC3E}">
        <p14:creationId xmlns:p14="http://schemas.microsoft.com/office/powerpoint/2010/main" val="24120783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8</a:t>
            </a:fld>
            <a:endParaRPr lang="en-US" altLang="en-US" sz="1200" b="0"/>
          </a:p>
        </p:txBody>
      </p:sp>
    </p:spTree>
    <p:extLst>
      <p:ext uri="{BB962C8B-B14F-4D97-AF65-F5344CB8AC3E}">
        <p14:creationId xmlns:p14="http://schemas.microsoft.com/office/powerpoint/2010/main" val="18628720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9</a:t>
            </a:fld>
            <a:endParaRPr lang="en-US" altLang="en-US" sz="1200" b="0"/>
          </a:p>
        </p:txBody>
      </p:sp>
    </p:spTree>
    <p:extLst>
      <p:ext uri="{BB962C8B-B14F-4D97-AF65-F5344CB8AC3E}">
        <p14:creationId xmlns:p14="http://schemas.microsoft.com/office/powerpoint/2010/main" val="34577091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10</a:t>
            </a:fld>
            <a:endParaRPr lang="en-US" altLang="en-US" sz="1200" b="0"/>
          </a:p>
        </p:txBody>
      </p:sp>
    </p:spTree>
    <p:extLst>
      <p:ext uri="{BB962C8B-B14F-4D97-AF65-F5344CB8AC3E}">
        <p14:creationId xmlns:p14="http://schemas.microsoft.com/office/powerpoint/2010/main" val="37989917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08025" y="2349500"/>
            <a:ext cx="8029575" cy="1620839"/>
          </a:xfrm>
        </p:spPr>
        <p:txBody>
          <a:bodyPr/>
          <a:lstStyle/>
          <a:p>
            <a:r>
              <a:rPr lang="en-US"/>
              <a:t>Click to edit Master title style</a:t>
            </a:r>
          </a:p>
        </p:txBody>
      </p:sp>
      <p:sp>
        <p:nvSpPr>
          <p:cNvPr id="3" name="Subtitle 2"/>
          <p:cNvSpPr>
            <a:spLocks noGrp="1"/>
          </p:cNvSpPr>
          <p:nvPr>
            <p:ph type="subTitle" idx="1"/>
          </p:nvPr>
        </p:nvSpPr>
        <p:spPr>
          <a:xfrm>
            <a:off x="1417638" y="4286251"/>
            <a:ext cx="6611938" cy="1931988"/>
          </a:xfrm>
        </p:spPr>
        <p:txBody>
          <a:bodyPr/>
          <a:lstStyle>
            <a:lvl1pPr marL="0" indent="0" algn="ctr">
              <a:buNone/>
              <a:defRPr/>
            </a:lvl1pPr>
            <a:lvl2pPr marL="457146" indent="0" algn="ctr">
              <a:buNone/>
              <a:defRPr/>
            </a:lvl2pPr>
            <a:lvl3pPr marL="914293" indent="0" algn="ctr">
              <a:buNone/>
              <a:defRPr/>
            </a:lvl3pPr>
            <a:lvl4pPr marL="1371438" indent="0" algn="ctr">
              <a:buNone/>
              <a:defRPr/>
            </a:lvl4pPr>
            <a:lvl5pPr marL="1828585" indent="0" algn="ctr">
              <a:buNone/>
              <a:defRPr/>
            </a:lvl5pPr>
            <a:lvl6pPr marL="2285731" indent="0" algn="ctr">
              <a:buNone/>
              <a:defRPr/>
            </a:lvl6pPr>
            <a:lvl7pPr marL="2742877" indent="0" algn="ctr">
              <a:buNone/>
              <a:defRPr/>
            </a:lvl7pPr>
            <a:lvl8pPr marL="3200023" indent="0" algn="ctr">
              <a:buNone/>
              <a:defRPr/>
            </a:lvl8pPr>
            <a:lvl9pPr marL="3657169"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9C9A8294-D97C-9245-97E4-D763DDC8372A}" type="slidenum">
              <a:rPr lang="en-US" altLang="en-US"/>
              <a:pPr/>
              <a:t>‹#›</a:t>
            </a:fld>
            <a:endParaRPr lang="en-US" altLang="en-US"/>
          </a:p>
        </p:txBody>
      </p:sp>
    </p:spTree>
    <p:extLst>
      <p:ext uri="{BB962C8B-B14F-4D97-AF65-F5344CB8AC3E}">
        <p14:creationId xmlns:p14="http://schemas.microsoft.com/office/powerpoint/2010/main" val="6991750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406A39A7-F5BE-7347-9556-C6A169B8778D}" type="slidenum">
              <a:rPr lang="en-US" altLang="en-US"/>
              <a:pPr/>
              <a:t>‹#›</a:t>
            </a:fld>
            <a:endParaRPr lang="en-US" altLang="en-US"/>
          </a:p>
        </p:txBody>
      </p:sp>
    </p:spTree>
    <p:extLst>
      <p:ext uri="{BB962C8B-B14F-4D97-AF65-F5344CB8AC3E}">
        <p14:creationId xmlns:p14="http://schemas.microsoft.com/office/powerpoint/2010/main" val="53388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46126" y="4859339"/>
            <a:ext cx="8029575" cy="15017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46126" y="3205163"/>
            <a:ext cx="8029575" cy="1654175"/>
          </a:xfrm>
        </p:spPr>
        <p:txBody>
          <a:bodyPr anchor="b"/>
          <a:lstStyle>
            <a:lvl1pPr marL="0" indent="0">
              <a:buNone/>
              <a:defRPr sz="2000"/>
            </a:lvl1pPr>
            <a:lvl2pPr marL="457146" indent="0">
              <a:buNone/>
              <a:defRPr sz="1800"/>
            </a:lvl2pPr>
            <a:lvl3pPr marL="914293" indent="0">
              <a:buNone/>
              <a:defRPr sz="1600"/>
            </a:lvl3pPr>
            <a:lvl4pPr marL="1371438" indent="0">
              <a:buNone/>
              <a:defRPr sz="1400"/>
            </a:lvl4pPr>
            <a:lvl5pPr marL="1828585" indent="0">
              <a:buNone/>
              <a:defRPr sz="1400"/>
            </a:lvl5pPr>
            <a:lvl6pPr marL="2285731" indent="0">
              <a:buNone/>
              <a:defRPr sz="1400"/>
            </a:lvl6pPr>
            <a:lvl7pPr marL="2742877" indent="0">
              <a:buNone/>
              <a:defRPr sz="1400"/>
            </a:lvl7pPr>
            <a:lvl8pPr marL="3200023" indent="0">
              <a:buNone/>
              <a:defRPr sz="1400"/>
            </a:lvl8pPr>
            <a:lvl9pPr marL="3657169"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73D27179-947D-914A-AB6C-652548A5645E}" type="slidenum">
              <a:rPr lang="en-US" altLang="en-US"/>
              <a:pPr/>
              <a:t>‹#›</a:t>
            </a:fld>
            <a:endParaRPr lang="en-US" altLang="en-US"/>
          </a:p>
        </p:txBody>
      </p:sp>
    </p:spTree>
    <p:extLst>
      <p:ext uri="{BB962C8B-B14F-4D97-AF65-F5344CB8AC3E}">
        <p14:creationId xmlns:p14="http://schemas.microsoft.com/office/powerpoint/2010/main" val="16839787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08025" y="2184401"/>
            <a:ext cx="3938588" cy="4538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99014" y="2184401"/>
            <a:ext cx="3938587" cy="4538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BCFFFB4A-05F2-5D4A-8061-21B6F0BBC43D}" type="slidenum">
              <a:rPr lang="en-US" altLang="en-US"/>
              <a:pPr/>
              <a:t>‹#›</a:t>
            </a:fld>
            <a:endParaRPr lang="en-US" altLang="en-US"/>
          </a:p>
        </p:txBody>
      </p:sp>
    </p:spTree>
    <p:extLst>
      <p:ext uri="{BB962C8B-B14F-4D97-AF65-F5344CB8AC3E}">
        <p14:creationId xmlns:p14="http://schemas.microsoft.com/office/powerpoint/2010/main" val="9436657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3075" y="303213"/>
            <a:ext cx="8501063" cy="1260475"/>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73075" y="1692276"/>
            <a:ext cx="4171950" cy="706438"/>
          </a:xfrm>
        </p:spPr>
        <p:txBody>
          <a:bodyPr anchor="b"/>
          <a:lstStyle>
            <a:lvl1pPr marL="0" indent="0">
              <a:buNone/>
              <a:defRPr sz="2400" b="1"/>
            </a:lvl1pPr>
            <a:lvl2pPr marL="457146" indent="0">
              <a:buNone/>
              <a:defRPr sz="2000" b="1"/>
            </a:lvl2pPr>
            <a:lvl3pPr marL="914293" indent="0">
              <a:buNone/>
              <a:defRPr sz="1800" b="1"/>
            </a:lvl3pPr>
            <a:lvl4pPr marL="1371438" indent="0">
              <a:buNone/>
              <a:defRPr sz="1600" b="1"/>
            </a:lvl4pPr>
            <a:lvl5pPr marL="1828585" indent="0">
              <a:buNone/>
              <a:defRPr sz="1600" b="1"/>
            </a:lvl5pPr>
            <a:lvl6pPr marL="2285731" indent="0">
              <a:buNone/>
              <a:defRPr sz="1600" b="1"/>
            </a:lvl6pPr>
            <a:lvl7pPr marL="2742877" indent="0">
              <a:buNone/>
              <a:defRPr sz="1600" b="1"/>
            </a:lvl7pPr>
            <a:lvl8pPr marL="3200023" indent="0">
              <a:buNone/>
              <a:defRPr sz="1600" b="1"/>
            </a:lvl8pPr>
            <a:lvl9pPr marL="3657169" indent="0">
              <a:buNone/>
              <a:defRPr sz="1600" b="1"/>
            </a:lvl9pPr>
          </a:lstStyle>
          <a:p>
            <a:pPr lvl="0"/>
            <a:r>
              <a:rPr lang="en-US"/>
              <a:t>Click to edit Master text styles</a:t>
            </a:r>
          </a:p>
        </p:txBody>
      </p:sp>
      <p:sp>
        <p:nvSpPr>
          <p:cNvPr id="4" name="Content Placeholder 3"/>
          <p:cNvSpPr>
            <a:spLocks noGrp="1"/>
          </p:cNvSpPr>
          <p:nvPr>
            <p:ph sz="half" idx="2"/>
          </p:nvPr>
        </p:nvSpPr>
        <p:spPr>
          <a:xfrm>
            <a:off x="473075" y="2398714"/>
            <a:ext cx="4171950" cy="435768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799014" y="1692276"/>
            <a:ext cx="4175125" cy="706438"/>
          </a:xfrm>
        </p:spPr>
        <p:txBody>
          <a:bodyPr anchor="b"/>
          <a:lstStyle>
            <a:lvl1pPr marL="0" indent="0">
              <a:buNone/>
              <a:defRPr sz="2400" b="1"/>
            </a:lvl1pPr>
            <a:lvl2pPr marL="457146" indent="0">
              <a:buNone/>
              <a:defRPr sz="2000" b="1"/>
            </a:lvl2pPr>
            <a:lvl3pPr marL="914293" indent="0">
              <a:buNone/>
              <a:defRPr sz="1800" b="1"/>
            </a:lvl3pPr>
            <a:lvl4pPr marL="1371438" indent="0">
              <a:buNone/>
              <a:defRPr sz="1600" b="1"/>
            </a:lvl4pPr>
            <a:lvl5pPr marL="1828585" indent="0">
              <a:buNone/>
              <a:defRPr sz="1600" b="1"/>
            </a:lvl5pPr>
            <a:lvl6pPr marL="2285731" indent="0">
              <a:buNone/>
              <a:defRPr sz="1600" b="1"/>
            </a:lvl6pPr>
            <a:lvl7pPr marL="2742877" indent="0">
              <a:buNone/>
              <a:defRPr sz="1600" b="1"/>
            </a:lvl7pPr>
            <a:lvl8pPr marL="3200023" indent="0">
              <a:buNone/>
              <a:defRPr sz="1600" b="1"/>
            </a:lvl8pPr>
            <a:lvl9pPr marL="365716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99014" y="2398714"/>
            <a:ext cx="4175125" cy="435768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B79C79F0-6686-1C4A-B99C-1207C57EB1F8}" type="slidenum">
              <a:rPr lang="en-US" altLang="en-US"/>
              <a:pPr/>
              <a:t>‹#›</a:t>
            </a:fld>
            <a:endParaRPr lang="en-US" altLang="en-US"/>
          </a:p>
        </p:txBody>
      </p:sp>
    </p:spTree>
    <p:extLst>
      <p:ext uri="{BB962C8B-B14F-4D97-AF65-F5344CB8AC3E}">
        <p14:creationId xmlns:p14="http://schemas.microsoft.com/office/powerpoint/2010/main" val="10235775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22DDF6A2-A560-1D45-B334-CCC2CC7D905A}" type="slidenum">
              <a:rPr lang="en-US" altLang="en-US"/>
              <a:pPr/>
              <a:t>‹#›</a:t>
            </a:fld>
            <a:endParaRPr lang="en-US" altLang="en-US"/>
          </a:p>
        </p:txBody>
      </p:sp>
    </p:spTree>
    <p:extLst>
      <p:ext uri="{BB962C8B-B14F-4D97-AF65-F5344CB8AC3E}">
        <p14:creationId xmlns:p14="http://schemas.microsoft.com/office/powerpoint/2010/main" val="19243073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8460A7A0-4AE9-1C48-AB80-793E5B5AEC08}" type="slidenum">
              <a:rPr lang="en-US" altLang="en-US"/>
              <a:pPr/>
              <a:t>‹#›</a:t>
            </a:fld>
            <a:endParaRPr lang="en-US" altLang="en-US"/>
          </a:p>
        </p:txBody>
      </p:sp>
    </p:spTree>
    <p:extLst>
      <p:ext uri="{BB962C8B-B14F-4D97-AF65-F5344CB8AC3E}">
        <p14:creationId xmlns:p14="http://schemas.microsoft.com/office/powerpoint/2010/main" val="7301093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3076" y="301626"/>
            <a:ext cx="3106738" cy="1281113"/>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692525" y="301627"/>
            <a:ext cx="5281613" cy="645477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73076" y="1582738"/>
            <a:ext cx="3106738" cy="5173662"/>
          </a:xfrm>
        </p:spPr>
        <p:txBody>
          <a:bodyPr/>
          <a:lstStyle>
            <a:lvl1pPr marL="0" indent="0">
              <a:buNone/>
              <a:defRPr sz="1400"/>
            </a:lvl1pPr>
            <a:lvl2pPr marL="457146" indent="0">
              <a:buNone/>
              <a:defRPr sz="1200"/>
            </a:lvl2pPr>
            <a:lvl3pPr marL="914293" indent="0">
              <a:buNone/>
              <a:defRPr sz="1000"/>
            </a:lvl3pPr>
            <a:lvl4pPr marL="1371438" indent="0">
              <a:buNone/>
              <a:defRPr sz="900"/>
            </a:lvl4pPr>
            <a:lvl5pPr marL="1828585" indent="0">
              <a:buNone/>
              <a:defRPr sz="900"/>
            </a:lvl5pPr>
            <a:lvl6pPr marL="2285731" indent="0">
              <a:buNone/>
              <a:defRPr sz="900"/>
            </a:lvl6pPr>
            <a:lvl7pPr marL="2742877" indent="0">
              <a:buNone/>
              <a:defRPr sz="900"/>
            </a:lvl7pPr>
            <a:lvl8pPr marL="3200023" indent="0">
              <a:buNone/>
              <a:defRPr sz="900"/>
            </a:lvl8pPr>
            <a:lvl9pPr marL="3657169"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40D0E9F0-E158-E048-BB87-602AA5A67E89}" type="slidenum">
              <a:rPr lang="en-US" altLang="en-US"/>
              <a:pPr/>
              <a:t>‹#›</a:t>
            </a:fld>
            <a:endParaRPr lang="en-US" altLang="en-US"/>
          </a:p>
        </p:txBody>
      </p:sp>
    </p:spTree>
    <p:extLst>
      <p:ext uri="{BB962C8B-B14F-4D97-AF65-F5344CB8AC3E}">
        <p14:creationId xmlns:p14="http://schemas.microsoft.com/office/powerpoint/2010/main" val="2256814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51025" y="5294314"/>
            <a:ext cx="5667375" cy="623887"/>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851025" y="676275"/>
            <a:ext cx="5667375" cy="4537075"/>
          </a:xfrm>
        </p:spPr>
        <p:txBody>
          <a:bodyPr/>
          <a:lstStyle>
            <a:lvl1pPr marL="0" indent="0">
              <a:buNone/>
              <a:defRPr sz="3200"/>
            </a:lvl1pPr>
            <a:lvl2pPr marL="457146" indent="0">
              <a:buNone/>
              <a:defRPr sz="2800"/>
            </a:lvl2pPr>
            <a:lvl3pPr marL="914293" indent="0">
              <a:buNone/>
              <a:defRPr sz="2400"/>
            </a:lvl3pPr>
            <a:lvl4pPr marL="1371438" indent="0">
              <a:buNone/>
              <a:defRPr sz="2000"/>
            </a:lvl4pPr>
            <a:lvl5pPr marL="1828585" indent="0">
              <a:buNone/>
              <a:defRPr sz="2000"/>
            </a:lvl5pPr>
            <a:lvl6pPr marL="2285731" indent="0">
              <a:buNone/>
              <a:defRPr sz="2000"/>
            </a:lvl6pPr>
            <a:lvl7pPr marL="2742877" indent="0">
              <a:buNone/>
              <a:defRPr sz="2000"/>
            </a:lvl7pPr>
            <a:lvl8pPr marL="3200023" indent="0">
              <a:buNone/>
              <a:defRPr sz="2000"/>
            </a:lvl8pPr>
            <a:lvl9pPr marL="3657169" indent="0">
              <a:buNone/>
              <a:defRPr sz="2000"/>
            </a:lvl9pPr>
          </a:lstStyle>
          <a:p>
            <a:pPr lvl="0"/>
            <a:endParaRPr lang="en-US" noProof="0"/>
          </a:p>
        </p:txBody>
      </p:sp>
      <p:sp>
        <p:nvSpPr>
          <p:cNvPr id="4" name="Text Placeholder 3"/>
          <p:cNvSpPr>
            <a:spLocks noGrp="1"/>
          </p:cNvSpPr>
          <p:nvPr>
            <p:ph type="body" sz="half" idx="2"/>
          </p:nvPr>
        </p:nvSpPr>
        <p:spPr>
          <a:xfrm>
            <a:off x="1851025" y="5918200"/>
            <a:ext cx="5667375" cy="889000"/>
          </a:xfrm>
        </p:spPr>
        <p:txBody>
          <a:bodyPr/>
          <a:lstStyle>
            <a:lvl1pPr marL="0" indent="0">
              <a:buNone/>
              <a:defRPr sz="1400"/>
            </a:lvl1pPr>
            <a:lvl2pPr marL="457146" indent="0">
              <a:buNone/>
              <a:defRPr sz="1200"/>
            </a:lvl2pPr>
            <a:lvl3pPr marL="914293" indent="0">
              <a:buNone/>
              <a:defRPr sz="1000"/>
            </a:lvl3pPr>
            <a:lvl4pPr marL="1371438" indent="0">
              <a:buNone/>
              <a:defRPr sz="900"/>
            </a:lvl4pPr>
            <a:lvl5pPr marL="1828585" indent="0">
              <a:buNone/>
              <a:defRPr sz="900"/>
            </a:lvl5pPr>
            <a:lvl6pPr marL="2285731" indent="0">
              <a:buNone/>
              <a:defRPr sz="900"/>
            </a:lvl6pPr>
            <a:lvl7pPr marL="2742877" indent="0">
              <a:buNone/>
              <a:defRPr sz="900"/>
            </a:lvl7pPr>
            <a:lvl8pPr marL="3200023" indent="0">
              <a:buNone/>
              <a:defRPr sz="900"/>
            </a:lvl8pPr>
            <a:lvl9pPr marL="3657169"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4002A880-C453-B243-B046-C4C2FDD435F1}" type="slidenum">
              <a:rPr lang="en-US" altLang="en-US"/>
              <a:pPr/>
              <a:t>‹#›</a:t>
            </a:fld>
            <a:endParaRPr lang="en-US" altLang="en-US"/>
          </a:p>
        </p:txBody>
      </p:sp>
    </p:spTree>
    <p:extLst>
      <p:ext uri="{BB962C8B-B14F-4D97-AF65-F5344CB8AC3E}">
        <p14:creationId xmlns:p14="http://schemas.microsoft.com/office/powerpoint/2010/main" val="5718414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31402738-15D1-594A-87E1-24D35971EF0E}" type="slidenum">
              <a:rPr lang="en-US" altLang="en-US"/>
              <a:pPr/>
              <a:t>‹#›</a:t>
            </a:fld>
            <a:endParaRPr lang="en-US" altLang="en-US"/>
          </a:p>
        </p:txBody>
      </p:sp>
    </p:spTree>
    <p:extLst>
      <p:ext uri="{BB962C8B-B14F-4D97-AF65-F5344CB8AC3E}">
        <p14:creationId xmlns:p14="http://schemas.microsoft.com/office/powerpoint/2010/main" val="9504004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31000" y="671512"/>
            <a:ext cx="2006600" cy="60515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08026" y="671512"/>
            <a:ext cx="5870575" cy="60515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1582DC38-2ABE-5E45-90C4-470C79C267F8}" type="slidenum">
              <a:rPr lang="en-US" altLang="en-US"/>
              <a:pPr/>
              <a:t>‹#›</a:t>
            </a:fld>
            <a:endParaRPr lang="en-US" altLang="en-US"/>
          </a:p>
        </p:txBody>
      </p:sp>
    </p:spTree>
    <p:extLst>
      <p:ext uri="{BB962C8B-B14F-4D97-AF65-F5344CB8AC3E}">
        <p14:creationId xmlns:p14="http://schemas.microsoft.com/office/powerpoint/2010/main" val="396509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708025" y="671513"/>
            <a:ext cx="8029575" cy="1260475"/>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7171" tIns="48585" rIns="97171" bIns="48585"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708025" y="2184400"/>
            <a:ext cx="8029575" cy="4538663"/>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7171" tIns="48585" rIns="97171" bIns="48585"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708025" y="6891338"/>
            <a:ext cx="1968500" cy="503237"/>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7171" tIns="48585" rIns="97171" bIns="48585" numCol="1" anchor="t" anchorCtr="0" compatLnSpc="1">
            <a:prstTxWarp prst="textNoShape">
              <a:avLst/>
            </a:prstTxWarp>
          </a:bodyPr>
          <a:lstStyle>
            <a:lvl1pPr defTabSz="971435">
              <a:defRPr sz="1500" b="0">
                <a:ea typeface="ＭＳ Ｐゴシック" charset="0"/>
                <a:cs typeface="+mn-cs"/>
              </a:defRPr>
            </a:lvl1pPr>
          </a:lstStyle>
          <a:p>
            <a:pPr>
              <a:defRPr/>
            </a:pPr>
            <a:endParaRPr lang="en-US"/>
          </a:p>
        </p:txBody>
      </p:sp>
      <p:sp>
        <p:nvSpPr>
          <p:cNvPr id="1029" name="Rectangle 5"/>
          <p:cNvSpPr>
            <a:spLocks noGrp="1" noChangeArrowheads="1"/>
          </p:cNvSpPr>
          <p:nvPr>
            <p:ph type="ftr" sz="quarter" idx="3"/>
          </p:nvPr>
        </p:nvSpPr>
        <p:spPr bwMode="auto">
          <a:xfrm>
            <a:off x="3227388" y="6891338"/>
            <a:ext cx="2990850" cy="503237"/>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7171" tIns="48585" rIns="97171" bIns="48585" numCol="1" anchor="t" anchorCtr="0" compatLnSpc="1">
            <a:prstTxWarp prst="textNoShape">
              <a:avLst/>
            </a:prstTxWarp>
          </a:bodyPr>
          <a:lstStyle>
            <a:lvl1pPr algn="ctr" defTabSz="971435">
              <a:defRPr sz="1500" b="0">
                <a:ea typeface="ＭＳ Ｐゴシック" charset="0"/>
                <a:cs typeface="+mn-cs"/>
              </a:defRPr>
            </a:lvl1pPr>
          </a:lstStyle>
          <a:p>
            <a:pPr>
              <a:defRPr/>
            </a:pPr>
            <a:endParaRPr lang="en-US"/>
          </a:p>
        </p:txBody>
      </p:sp>
      <p:sp>
        <p:nvSpPr>
          <p:cNvPr id="1030" name="Rectangle 6"/>
          <p:cNvSpPr>
            <a:spLocks noGrp="1" noChangeArrowheads="1"/>
          </p:cNvSpPr>
          <p:nvPr>
            <p:ph type="sldNum" sz="quarter" idx="4"/>
          </p:nvPr>
        </p:nvSpPr>
        <p:spPr bwMode="auto">
          <a:xfrm>
            <a:off x="6769100" y="6891338"/>
            <a:ext cx="1968500" cy="503237"/>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7171" tIns="48585" rIns="97171" bIns="48585" numCol="1" anchor="t" anchorCtr="0" compatLnSpc="1">
            <a:prstTxWarp prst="textNoShape">
              <a:avLst/>
            </a:prstTxWarp>
          </a:bodyPr>
          <a:lstStyle>
            <a:lvl1pPr algn="r" defTabSz="969963">
              <a:defRPr sz="1500" b="0"/>
            </a:lvl1pPr>
          </a:lstStyle>
          <a:p>
            <a:fld id="{E7C3E58E-4048-EA4D-BB28-ADDE5A014288}"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69963" rtl="0" eaLnBrk="0" fontAlgn="base" hangingPunct="0">
        <a:spcBef>
          <a:spcPct val="0"/>
        </a:spcBef>
        <a:spcAft>
          <a:spcPct val="0"/>
        </a:spcAft>
        <a:defRPr sz="4700">
          <a:solidFill>
            <a:schemeClr val="tx2"/>
          </a:solidFill>
          <a:latin typeface="+mj-lt"/>
          <a:ea typeface="+mj-ea"/>
          <a:cs typeface="ＭＳ Ｐゴシック" charset="0"/>
        </a:defRPr>
      </a:lvl1pPr>
      <a:lvl2pPr algn="ctr" defTabSz="969963" rtl="0" eaLnBrk="0" fontAlgn="base" hangingPunct="0">
        <a:spcBef>
          <a:spcPct val="0"/>
        </a:spcBef>
        <a:spcAft>
          <a:spcPct val="0"/>
        </a:spcAft>
        <a:defRPr sz="4700">
          <a:solidFill>
            <a:schemeClr val="tx2"/>
          </a:solidFill>
          <a:latin typeface="Times New Roman" charset="0"/>
          <a:ea typeface="ＭＳ Ｐゴシック" charset="0"/>
          <a:cs typeface="ＭＳ Ｐゴシック" charset="0"/>
        </a:defRPr>
      </a:lvl2pPr>
      <a:lvl3pPr algn="ctr" defTabSz="969963" rtl="0" eaLnBrk="0" fontAlgn="base" hangingPunct="0">
        <a:spcBef>
          <a:spcPct val="0"/>
        </a:spcBef>
        <a:spcAft>
          <a:spcPct val="0"/>
        </a:spcAft>
        <a:defRPr sz="4700">
          <a:solidFill>
            <a:schemeClr val="tx2"/>
          </a:solidFill>
          <a:latin typeface="Times New Roman" charset="0"/>
          <a:ea typeface="ＭＳ Ｐゴシック" charset="0"/>
          <a:cs typeface="ＭＳ Ｐゴシック" charset="0"/>
        </a:defRPr>
      </a:lvl3pPr>
      <a:lvl4pPr algn="ctr" defTabSz="969963" rtl="0" eaLnBrk="0" fontAlgn="base" hangingPunct="0">
        <a:spcBef>
          <a:spcPct val="0"/>
        </a:spcBef>
        <a:spcAft>
          <a:spcPct val="0"/>
        </a:spcAft>
        <a:defRPr sz="4700">
          <a:solidFill>
            <a:schemeClr val="tx2"/>
          </a:solidFill>
          <a:latin typeface="Times New Roman" charset="0"/>
          <a:ea typeface="ＭＳ Ｐゴシック" charset="0"/>
          <a:cs typeface="ＭＳ Ｐゴシック" charset="0"/>
        </a:defRPr>
      </a:lvl4pPr>
      <a:lvl5pPr algn="ctr" defTabSz="969963" rtl="0" eaLnBrk="0" fontAlgn="base" hangingPunct="0">
        <a:spcBef>
          <a:spcPct val="0"/>
        </a:spcBef>
        <a:spcAft>
          <a:spcPct val="0"/>
        </a:spcAft>
        <a:defRPr sz="4700">
          <a:solidFill>
            <a:schemeClr val="tx2"/>
          </a:solidFill>
          <a:latin typeface="Times New Roman" charset="0"/>
          <a:ea typeface="ＭＳ Ｐゴシック" charset="0"/>
          <a:cs typeface="ＭＳ Ｐゴシック" charset="0"/>
        </a:defRPr>
      </a:lvl5pPr>
      <a:lvl6pPr marL="457146" algn="ctr" defTabSz="971435" rtl="0" eaLnBrk="0" fontAlgn="base" hangingPunct="0">
        <a:spcBef>
          <a:spcPct val="0"/>
        </a:spcBef>
        <a:spcAft>
          <a:spcPct val="0"/>
        </a:spcAft>
        <a:defRPr sz="4700">
          <a:solidFill>
            <a:schemeClr val="tx2"/>
          </a:solidFill>
          <a:latin typeface="Times New Roman" charset="0"/>
          <a:ea typeface="ＭＳ Ｐゴシック" charset="0"/>
        </a:defRPr>
      </a:lvl6pPr>
      <a:lvl7pPr marL="914293" algn="ctr" defTabSz="971435" rtl="0" eaLnBrk="0" fontAlgn="base" hangingPunct="0">
        <a:spcBef>
          <a:spcPct val="0"/>
        </a:spcBef>
        <a:spcAft>
          <a:spcPct val="0"/>
        </a:spcAft>
        <a:defRPr sz="4700">
          <a:solidFill>
            <a:schemeClr val="tx2"/>
          </a:solidFill>
          <a:latin typeface="Times New Roman" charset="0"/>
          <a:ea typeface="ＭＳ Ｐゴシック" charset="0"/>
        </a:defRPr>
      </a:lvl7pPr>
      <a:lvl8pPr marL="1371438" algn="ctr" defTabSz="971435" rtl="0" eaLnBrk="0" fontAlgn="base" hangingPunct="0">
        <a:spcBef>
          <a:spcPct val="0"/>
        </a:spcBef>
        <a:spcAft>
          <a:spcPct val="0"/>
        </a:spcAft>
        <a:defRPr sz="4700">
          <a:solidFill>
            <a:schemeClr val="tx2"/>
          </a:solidFill>
          <a:latin typeface="Times New Roman" charset="0"/>
          <a:ea typeface="ＭＳ Ｐゴシック" charset="0"/>
        </a:defRPr>
      </a:lvl8pPr>
      <a:lvl9pPr marL="1828585" algn="ctr" defTabSz="971435" rtl="0" eaLnBrk="0" fontAlgn="base" hangingPunct="0">
        <a:spcBef>
          <a:spcPct val="0"/>
        </a:spcBef>
        <a:spcAft>
          <a:spcPct val="0"/>
        </a:spcAft>
        <a:defRPr sz="4700">
          <a:solidFill>
            <a:schemeClr val="tx2"/>
          </a:solidFill>
          <a:latin typeface="Times New Roman" charset="0"/>
          <a:ea typeface="ＭＳ Ｐゴシック" charset="0"/>
        </a:defRPr>
      </a:lvl9pPr>
    </p:titleStyle>
    <p:bodyStyle>
      <a:lvl1pPr marL="363538" indent="-363538" algn="l" defTabSz="969963" rtl="0" eaLnBrk="0" fontAlgn="base" hangingPunct="0">
        <a:spcBef>
          <a:spcPct val="20000"/>
        </a:spcBef>
        <a:spcAft>
          <a:spcPct val="0"/>
        </a:spcAft>
        <a:buChar char="•"/>
        <a:defRPr sz="3400">
          <a:solidFill>
            <a:schemeClr val="tx1"/>
          </a:solidFill>
          <a:latin typeface="+mn-lt"/>
          <a:ea typeface="+mn-ea"/>
          <a:cs typeface="ＭＳ Ｐゴシック" charset="0"/>
        </a:defRPr>
      </a:lvl1pPr>
      <a:lvl2pPr marL="787400" indent="-301625" algn="l" defTabSz="969963" rtl="0" eaLnBrk="0" fontAlgn="base" hangingPunct="0">
        <a:spcBef>
          <a:spcPct val="20000"/>
        </a:spcBef>
        <a:spcAft>
          <a:spcPct val="0"/>
        </a:spcAft>
        <a:buChar char="–"/>
        <a:defRPr sz="3000">
          <a:solidFill>
            <a:schemeClr val="tx1"/>
          </a:solidFill>
          <a:latin typeface="+mn-lt"/>
          <a:ea typeface="+mn-ea"/>
        </a:defRPr>
      </a:lvl2pPr>
      <a:lvl3pPr marL="1212850" indent="-241300" algn="l" defTabSz="969963" rtl="0" eaLnBrk="0" fontAlgn="base" hangingPunct="0">
        <a:spcBef>
          <a:spcPct val="20000"/>
        </a:spcBef>
        <a:spcAft>
          <a:spcPct val="0"/>
        </a:spcAft>
        <a:buChar char="•"/>
        <a:defRPr sz="2600">
          <a:solidFill>
            <a:schemeClr val="tx1"/>
          </a:solidFill>
          <a:latin typeface="+mn-lt"/>
          <a:ea typeface="+mn-ea"/>
        </a:defRPr>
      </a:lvl3pPr>
      <a:lvl4pPr marL="1698625" indent="-241300" algn="l" defTabSz="969963" rtl="0" eaLnBrk="0" fontAlgn="base" hangingPunct="0">
        <a:spcBef>
          <a:spcPct val="20000"/>
        </a:spcBef>
        <a:spcAft>
          <a:spcPct val="0"/>
        </a:spcAft>
        <a:buChar char="–"/>
        <a:defRPr sz="2100">
          <a:solidFill>
            <a:schemeClr val="tx1"/>
          </a:solidFill>
          <a:latin typeface="+mn-lt"/>
          <a:ea typeface="+mn-ea"/>
        </a:defRPr>
      </a:lvl4pPr>
      <a:lvl5pPr marL="2184400" indent="-241300" algn="l" defTabSz="969963" rtl="0" eaLnBrk="0" fontAlgn="base" hangingPunct="0">
        <a:spcBef>
          <a:spcPct val="20000"/>
        </a:spcBef>
        <a:spcAft>
          <a:spcPct val="0"/>
        </a:spcAft>
        <a:buChar char="»"/>
        <a:defRPr sz="2100">
          <a:solidFill>
            <a:schemeClr val="tx1"/>
          </a:solidFill>
          <a:latin typeface="+mn-lt"/>
          <a:ea typeface="+mn-ea"/>
        </a:defRPr>
      </a:lvl5pPr>
      <a:lvl6pPr marL="2642876" indent="-242859" algn="l" defTabSz="971435" rtl="0" eaLnBrk="0" fontAlgn="base" hangingPunct="0">
        <a:spcBef>
          <a:spcPct val="20000"/>
        </a:spcBef>
        <a:spcAft>
          <a:spcPct val="0"/>
        </a:spcAft>
        <a:buChar char="»"/>
        <a:defRPr sz="2100">
          <a:solidFill>
            <a:schemeClr val="tx1"/>
          </a:solidFill>
          <a:latin typeface="+mn-lt"/>
          <a:ea typeface="+mn-ea"/>
        </a:defRPr>
      </a:lvl6pPr>
      <a:lvl7pPr marL="3100023" indent="-242859" algn="l" defTabSz="971435" rtl="0" eaLnBrk="0" fontAlgn="base" hangingPunct="0">
        <a:spcBef>
          <a:spcPct val="20000"/>
        </a:spcBef>
        <a:spcAft>
          <a:spcPct val="0"/>
        </a:spcAft>
        <a:buChar char="»"/>
        <a:defRPr sz="2100">
          <a:solidFill>
            <a:schemeClr val="tx1"/>
          </a:solidFill>
          <a:latin typeface="+mn-lt"/>
          <a:ea typeface="+mn-ea"/>
        </a:defRPr>
      </a:lvl7pPr>
      <a:lvl8pPr marL="3557169" indent="-242859" algn="l" defTabSz="971435" rtl="0" eaLnBrk="0" fontAlgn="base" hangingPunct="0">
        <a:spcBef>
          <a:spcPct val="20000"/>
        </a:spcBef>
        <a:spcAft>
          <a:spcPct val="0"/>
        </a:spcAft>
        <a:buChar char="»"/>
        <a:defRPr sz="2100">
          <a:solidFill>
            <a:schemeClr val="tx1"/>
          </a:solidFill>
          <a:latin typeface="+mn-lt"/>
          <a:ea typeface="+mn-ea"/>
        </a:defRPr>
      </a:lvl8pPr>
      <a:lvl9pPr marL="4014316" indent="-242859" algn="l" defTabSz="971435" rtl="0" eaLnBrk="0" fontAlgn="base" hangingPunct="0">
        <a:spcBef>
          <a:spcPct val="20000"/>
        </a:spcBef>
        <a:spcAft>
          <a:spcPct val="0"/>
        </a:spcAft>
        <a:buChar char="»"/>
        <a:defRPr sz="2100">
          <a:solidFill>
            <a:schemeClr val="tx1"/>
          </a:solidFill>
          <a:latin typeface="+mn-lt"/>
          <a:ea typeface="+mn-ea"/>
        </a:defRPr>
      </a:lvl9pPr>
    </p:bodyStyle>
    <p:otherStyle>
      <a:defPPr>
        <a:defRPr lang="en-US"/>
      </a:defPPr>
      <a:lvl1pPr marL="0" algn="l" defTabSz="457146" rtl="0" eaLnBrk="1" latinLnBrk="0" hangingPunct="1">
        <a:defRPr sz="1800" kern="1200">
          <a:solidFill>
            <a:schemeClr val="tx1"/>
          </a:solidFill>
          <a:latin typeface="+mn-lt"/>
          <a:ea typeface="+mn-ea"/>
          <a:cs typeface="+mn-cs"/>
        </a:defRPr>
      </a:lvl1pPr>
      <a:lvl2pPr marL="457146" algn="l" defTabSz="457146" rtl="0" eaLnBrk="1" latinLnBrk="0" hangingPunct="1">
        <a:defRPr sz="1800" kern="1200">
          <a:solidFill>
            <a:schemeClr val="tx1"/>
          </a:solidFill>
          <a:latin typeface="+mn-lt"/>
          <a:ea typeface="+mn-ea"/>
          <a:cs typeface="+mn-cs"/>
        </a:defRPr>
      </a:lvl2pPr>
      <a:lvl3pPr marL="914293" algn="l" defTabSz="457146" rtl="0" eaLnBrk="1" latinLnBrk="0" hangingPunct="1">
        <a:defRPr sz="1800" kern="1200">
          <a:solidFill>
            <a:schemeClr val="tx1"/>
          </a:solidFill>
          <a:latin typeface="+mn-lt"/>
          <a:ea typeface="+mn-ea"/>
          <a:cs typeface="+mn-cs"/>
        </a:defRPr>
      </a:lvl3pPr>
      <a:lvl4pPr marL="1371438" algn="l" defTabSz="457146" rtl="0" eaLnBrk="1" latinLnBrk="0" hangingPunct="1">
        <a:defRPr sz="1800" kern="1200">
          <a:solidFill>
            <a:schemeClr val="tx1"/>
          </a:solidFill>
          <a:latin typeface="+mn-lt"/>
          <a:ea typeface="+mn-ea"/>
          <a:cs typeface="+mn-cs"/>
        </a:defRPr>
      </a:lvl4pPr>
      <a:lvl5pPr marL="1828585" algn="l" defTabSz="457146" rtl="0" eaLnBrk="1" latinLnBrk="0" hangingPunct="1">
        <a:defRPr sz="1800" kern="1200">
          <a:solidFill>
            <a:schemeClr val="tx1"/>
          </a:solidFill>
          <a:latin typeface="+mn-lt"/>
          <a:ea typeface="+mn-ea"/>
          <a:cs typeface="+mn-cs"/>
        </a:defRPr>
      </a:lvl5pPr>
      <a:lvl6pPr marL="2285731" algn="l" defTabSz="457146" rtl="0" eaLnBrk="1" latinLnBrk="0" hangingPunct="1">
        <a:defRPr sz="1800" kern="1200">
          <a:solidFill>
            <a:schemeClr val="tx1"/>
          </a:solidFill>
          <a:latin typeface="+mn-lt"/>
          <a:ea typeface="+mn-ea"/>
          <a:cs typeface="+mn-cs"/>
        </a:defRPr>
      </a:lvl6pPr>
      <a:lvl7pPr marL="2742877" algn="l" defTabSz="457146" rtl="0" eaLnBrk="1" latinLnBrk="0" hangingPunct="1">
        <a:defRPr sz="1800" kern="1200">
          <a:solidFill>
            <a:schemeClr val="tx1"/>
          </a:solidFill>
          <a:latin typeface="+mn-lt"/>
          <a:ea typeface="+mn-ea"/>
          <a:cs typeface="+mn-cs"/>
        </a:defRPr>
      </a:lvl7pPr>
      <a:lvl8pPr marL="3200023" algn="l" defTabSz="457146" rtl="0" eaLnBrk="1" latinLnBrk="0" hangingPunct="1">
        <a:defRPr sz="1800" kern="1200">
          <a:solidFill>
            <a:schemeClr val="tx1"/>
          </a:solidFill>
          <a:latin typeface="+mn-lt"/>
          <a:ea typeface="+mn-ea"/>
          <a:cs typeface="+mn-cs"/>
        </a:defRPr>
      </a:lvl8pPr>
      <a:lvl9pPr marL="3657169" algn="l" defTabSz="45714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Rectangle 2"/>
          <p:cNvSpPr>
            <a:spLocks noGrp="1" noChangeArrowheads="1"/>
          </p:cNvSpPr>
          <p:nvPr>
            <p:ph type="ctrTitle"/>
          </p:nvPr>
        </p:nvSpPr>
        <p:spPr>
          <a:xfrm>
            <a:off x="503237" y="504825"/>
            <a:ext cx="8335963" cy="1763713"/>
          </a:xfrm>
          <a:extLst>
            <a:ext uri="{909E8E84-426E-40dd-AFC4-6F175D3DCCD1}">
              <a14:hiddenFill xmlns:a14="http://schemas.microsoft.com/office/drawing/2010/main" xmlns="">
                <a:solidFill>
                  <a:srgbClr val="FFFF66"/>
                </a:solidFill>
              </a14:hiddenFill>
            </a:ext>
          </a:extLst>
        </p:spPr>
        <p:txBody>
          <a:bodyPr/>
          <a:lstStyle/>
          <a:p>
            <a:r>
              <a:rPr lang="en-US" sz="4000" b="1" dirty="0"/>
              <a:t>EEB 504 and EEB 607 - Spring 2021 - Careers in Academia: How to Enhance your Chances for Success</a:t>
            </a:r>
          </a:p>
        </p:txBody>
      </p:sp>
      <p:sp>
        <p:nvSpPr>
          <p:cNvPr id="321539" name="Rectangle 3"/>
          <p:cNvSpPr>
            <a:spLocks noGrp="1" noChangeArrowheads="1"/>
          </p:cNvSpPr>
          <p:nvPr>
            <p:ph type="subTitle" idx="1"/>
          </p:nvPr>
        </p:nvSpPr>
        <p:spPr>
          <a:xfrm>
            <a:off x="760412" y="2687637"/>
            <a:ext cx="7924800" cy="1931988"/>
          </a:xfrm>
        </p:spPr>
        <p:txBody>
          <a:bodyPr/>
          <a:lstStyle/>
          <a:p>
            <a:pPr defTabSz="971435">
              <a:defRPr/>
            </a:pPr>
            <a:r>
              <a:rPr lang="en-US" sz="3000" dirty="0">
                <a:cs typeface="+mn-cs"/>
              </a:rPr>
              <a:t>Instructor: Louis J. Gross</a:t>
            </a:r>
          </a:p>
          <a:p>
            <a:pPr defTabSz="971435">
              <a:defRPr/>
            </a:pPr>
            <a:r>
              <a:rPr lang="en-US" sz="3000" dirty="0">
                <a:cs typeface="+mn-cs"/>
              </a:rPr>
              <a:t>Chancellor’s Professor, Departments of Ecology and Evolutionary Biology and Mathematics</a:t>
            </a:r>
          </a:p>
          <a:p>
            <a:pPr defTabSz="971435">
              <a:defRPr/>
            </a:pPr>
            <a:endParaRPr lang="en-US" sz="3000" dirty="0">
              <a:solidFill>
                <a:srgbClr val="FFFF66"/>
              </a:solidFill>
              <a:cs typeface="+mn-cs"/>
            </a:endParaRPr>
          </a:p>
          <a:p>
            <a:pPr defTabSz="971435">
              <a:defRPr/>
            </a:pPr>
            <a:endParaRPr lang="en-US" sz="3000" dirty="0">
              <a:solidFill>
                <a:srgbClr val="CCFF33"/>
              </a:solidFill>
              <a:cs typeface="+mn-cs"/>
            </a:endParaRPr>
          </a:p>
        </p:txBody>
      </p:sp>
      <p:sp>
        <p:nvSpPr>
          <p:cNvPr id="7" name="Rectangle 3">
            <a:extLst>
              <a:ext uri="{FF2B5EF4-FFF2-40B4-BE49-F238E27FC236}">
                <a16:creationId xmlns:a16="http://schemas.microsoft.com/office/drawing/2014/main" id="{521C92CD-30D0-804A-9FFE-9832B240DACD}"/>
              </a:ext>
            </a:extLst>
          </p:cNvPr>
          <p:cNvSpPr txBox="1">
            <a:spLocks noChangeArrowheads="1"/>
          </p:cNvSpPr>
          <p:nvPr/>
        </p:nvSpPr>
        <p:spPr bwMode="auto">
          <a:xfrm>
            <a:off x="1141412" y="4619625"/>
            <a:ext cx="7924800" cy="1931988"/>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7171" tIns="48585" rIns="97171" bIns="48585" numCol="1" anchor="t" anchorCtr="0" compatLnSpc="1">
            <a:prstTxWarp prst="textNoShape">
              <a:avLst/>
            </a:prstTxWarp>
          </a:bodyPr>
          <a:lstStyle>
            <a:lvl1pPr marL="0" indent="0" algn="ctr" defTabSz="969963" rtl="0" eaLnBrk="0" fontAlgn="base" hangingPunct="0">
              <a:spcBef>
                <a:spcPct val="20000"/>
              </a:spcBef>
              <a:spcAft>
                <a:spcPct val="0"/>
              </a:spcAft>
              <a:buNone/>
              <a:defRPr sz="3400">
                <a:solidFill>
                  <a:schemeClr val="tx1"/>
                </a:solidFill>
                <a:latin typeface="+mn-lt"/>
                <a:ea typeface="+mn-ea"/>
                <a:cs typeface="ＭＳ Ｐゴシック" charset="0"/>
              </a:defRPr>
            </a:lvl1pPr>
            <a:lvl2pPr marL="457146" indent="0" algn="ctr" defTabSz="969963" rtl="0" eaLnBrk="0" fontAlgn="base" hangingPunct="0">
              <a:spcBef>
                <a:spcPct val="20000"/>
              </a:spcBef>
              <a:spcAft>
                <a:spcPct val="0"/>
              </a:spcAft>
              <a:buNone/>
              <a:defRPr sz="3000">
                <a:solidFill>
                  <a:schemeClr val="tx1"/>
                </a:solidFill>
                <a:latin typeface="+mn-lt"/>
                <a:ea typeface="+mn-ea"/>
              </a:defRPr>
            </a:lvl2pPr>
            <a:lvl3pPr marL="914293" indent="0" algn="ctr" defTabSz="969963" rtl="0" eaLnBrk="0" fontAlgn="base" hangingPunct="0">
              <a:spcBef>
                <a:spcPct val="20000"/>
              </a:spcBef>
              <a:spcAft>
                <a:spcPct val="0"/>
              </a:spcAft>
              <a:buNone/>
              <a:defRPr sz="2600">
                <a:solidFill>
                  <a:schemeClr val="tx1"/>
                </a:solidFill>
                <a:latin typeface="+mn-lt"/>
                <a:ea typeface="+mn-ea"/>
              </a:defRPr>
            </a:lvl3pPr>
            <a:lvl4pPr marL="1371438" indent="0" algn="ctr" defTabSz="969963" rtl="0" eaLnBrk="0" fontAlgn="base" hangingPunct="0">
              <a:spcBef>
                <a:spcPct val="20000"/>
              </a:spcBef>
              <a:spcAft>
                <a:spcPct val="0"/>
              </a:spcAft>
              <a:buNone/>
              <a:defRPr sz="2100">
                <a:solidFill>
                  <a:schemeClr val="tx1"/>
                </a:solidFill>
                <a:latin typeface="+mn-lt"/>
                <a:ea typeface="+mn-ea"/>
              </a:defRPr>
            </a:lvl4pPr>
            <a:lvl5pPr marL="1828585" indent="0" algn="ctr" defTabSz="969963" rtl="0" eaLnBrk="0" fontAlgn="base" hangingPunct="0">
              <a:spcBef>
                <a:spcPct val="20000"/>
              </a:spcBef>
              <a:spcAft>
                <a:spcPct val="0"/>
              </a:spcAft>
              <a:buNone/>
              <a:defRPr sz="2100">
                <a:solidFill>
                  <a:schemeClr val="tx1"/>
                </a:solidFill>
                <a:latin typeface="+mn-lt"/>
                <a:ea typeface="+mn-ea"/>
              </a:defRPr>
            </a:lvl5pPr>
            <a:lvl6pPr marL="2285731" indent="0" algn="ctr" defTabSz="971435" rtl="0" eaLnBrk="0" fontAlgn="base" hangingPunct="0">
              <a:spcBef>
                <a:spcPct val="20000"/>
              </a:spcBef>
              <a:spcAft>
                <a:spcPct val="0"/>
              </a:spcAft>
              <a:buNone/>
              <a:defRPr sz="2100">
                <a:solidFill>
                  <a:schemeClr val="tx1"/>
                </a:solidFill>
                <a:latin typeface="+mn-lt"/>
                <a:ea typeface="+mn-ea"/>
              </a:defRPr>
            </a:lvl6pPr>
            <a:lvl7pPr marL="2742877" indent="0" algn="ctr" defTabSz="971435" rtl="0" eaLnBrk="0" fontAlgn="base" hangingPunct="0">
              <a:spcBef>
                <a:spcPct val="20000"/>
              </a:spcBef>
              <a:spcAft>
                <a:spcPct val="0"/>
              </a:spcAft>
              <a:buNone/>
              <a:defRPr sz="2100">
                <a:solidFill>
                  <a:schemeClr val="tx1"/>
                </a:solidFill>
                <a:latin typeface="+mn-lt"/>
                <a:ea typeface="+mn-ea"/>
              </a:defRPr>
            </a:lvl7pPr>
            <a:lvl8pPr marL="3200023" indent="0" algn="ctr" defTabSz="971435" rtl="0" eaLnBrk="0" fontAlgn="base" hangingPunct="0">
              <a:spcBef>
                <a:spcPct val="20000"/>
              </a:spcBef>
              <a:spcAft>
                <a:spcPct val="0"/>
              </a:spcAft>
              <a:buNone/>
              <a:defRPr sz="2100">
                <a:solidFill>
                  <a:schemeClr val="tx1"/>
                </a:solidFill>
                <a:latin typeface="+mn-lt"/>
                <a:ea typeface="+mn-ea"/>
              </a:defRPr>
            </a:lvl8pPr>
            <a:lvl9pPr marL="3657169" indent="0" algn="ctr" defTabSz="971435" rtl="0" eaLnBrk="0" fontAlgn="base" hangingPunct="0">
              <a:spcBef>
                <a:spcPct val="20000"/>
              </a:spcBef>
              <a:spcAft>
                <a:spcPct val="0"/>
              </a:spcAft>
              <a:buNone/>
              <a:defRPr sz="2100">
                <a:solidFill>
                  <a:schemeClr val="tx1"/>
                </a:solidFill>
                <a:latin typeface="+mn-lt"/>
                <a:ea typeface="+mn-ea"/>
              </a:defRPr>
            </a:lvl9pPr>
          </a:lstStyle>
          <a:p>
            <a:pPr algn="l" defTabSz="971435">
              <a:defRPr/>
            </a:pPr>
            <a:r>
              <a:rPr lang="en-US" sz="3000" b="0" kern="0" dirty="0">
                <a:cs typeface="+mn-cs"/>
              </a:rPr>
              <a:t>Other Academic Positions, Transitions of Career Stages, Faculty Search Processes, First Position Search </a:t>
            </a:r>
          </a:p>
          <a:p>
            <a:pPr algn="l" defTabSz="971435">
              <a:defRPr/>
            </a:pPr>
            <a:r>
              <a:rPr lang="en-US" sz="3000" b="0" kern="0" dirty="0">
                <a:cs typeface="+mn-cs"/>
              </a:rPr>
              <a:t>                            March 8, 2021</a:t>
            </a:r>
            <a:endParaRPr lang="en-US" sz="3000" b="0" kern="0" dirty="0">
              <a:solidFill>
                <a:srgbClr val="FFFF66"/>
              </a:solidFill>
              <a:highlight>
                <a:srgbClr val="000000"/>
              </a:highlight>
              <a:cs typeface="+mn-cs"/>
            </a:endParaRPr>
          </a:p>
          <a:p>
            <a:pPr defTabSz="971435">
              <a:defRPr/>
            </a:pPr>
            <a:endParaRPr lang="en-US" sz="3000" b="0" kern="0" dirty="0">
              <a:solidFill>
                <a:srgbClr val="CCFF33"/>
              </a:solidFill>
              <a:cs typeface="+mn-cs"/>
            </a:endParaRPr>
          </a:p>
        </p:txBody>
      </p:sp>
    </p:spTree>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382588" y="-180975"/>
            <a:ext cx="8029575" cy="1260475"/>
          </a:xfrm>
        </p:spPr>
        <p:txBody>
          <a:bodyPr/>
          <a:lstStyle/>
          <a:p>
            <a:pPr>
              <a:defRPr/>
            </a:pPr>
            <a:r>
              <a:rPr lang="en-US" sz="4000" b="1" dirty="0">
                <a:solidFill>
                  <a:srgbClr val="000090"/>
                </a:solidFill>
              </a:rPr>
              <a:t>Outline of course topics:</a:t>
            </a:r>
          </a:p>
        </p:txBody>
      </p:sp>
      <p:sp>
        <p:nvSpPr>
          <p:cNvPr id="321539" name="Rectangle 3"/>
          <p:cNvSpPr>
            <a:spLocks noGrp="1" noChangeArrowheads="1"/>
          </p:cNvSpPr>
          <p:nvPr>
            <p:ph type="body" idx="1"/>
          </p:nvPr>
        </p:nvSpPr>
        <p:spPr>
          <a:xfrm>
            <a:off x="836612" y="885825"/>
            <a:ext cx="8029575" cy="4461933"/>
          </a:xfrm>
          <a:ln>
            <a:solidFill>
              <a:schemeClr val="bg1"/>
            </a:solidFill>
          </a:ln>
        </p:spPr>
        <p:txBody>
          <a:bodyPr/>
          <a:lstStyle/>
          <a:p>
            <a:pPr>
              <a:lnSpc>
                <a:spcPct val="90000"/>
              </a:lnSpc>
              <a:buFontTx/>
              <a:buNone/>
              <a:defRPr/>
            </a:pPr>
            <a:r>
              <a:rPr lang="en-US" sz="2200" dirty="0"/>
              <a:t>Types of higher education institutions; </a:t>
            </a:r>
          </a:p>
          <a:p>
            <a:pPr>
              <a:lnSpc>
                <a:spcPct val="90000"/>
              </a:lnSpc>
              <a:buFontTx/>
              <a:buNone/>
              <a:defRPr/>
            </a:pPr>
            <a:r>
              <a:rPr lang="en-US" sz="2200" dirty="0"/>
              <a:t>How colleges and universities work;</a:t>
            </a:r>
          </a:p>
          <a:p>
            <a:pPr>
              <a:lnSpc>
                <a:spcPct val="90000"/>
              </a:lnSpc>
              <a:buFontTx/>
              <a:buNone/>
              <a:defRPr/>
            </a:pPr>
            <a:r>
              <a:rPr lang="en-US" sz="2200" dirty="0"/>
              <a:t>Where the money comes from and where it goes; </a:t>
            </a:r>
          </a:p>
          <a:p>
            <a:pPr>
              <a:lnSpc>
                <a:spcPct val="90000"/>
              </a:lnSpc>
              <a:buFontTx/>
              <a:buNone/>
              <a:defRPr/>
            </a:pPr>
            <a:r>
              <a:rPr lang="en-US" sz="2200" dirty="0"/>
              <a:t>Various roles of a faculty member and prioritizing among them;</a:t>
            </a:r>
          </a:p>
          <a:p>
            <a:pPr>
              <a:lnSpc>
                <a:spcPct val="90000"/>
              </a:lnSpc>
              <a:buFontTx/>
              <a:buNone/>
              <a:defRPr/>
            </a:pPr>
            <a:r>
              <a:rPr lang="en-US" sz="2200" dirty="0"/>
              <a:t>Stages of a career; </a:t>
            </a:r>
          </a:p>
          <a:p>
            <a:pPr>
              <a:lnSpc>
                <a:spcPct val="90000"/>
              </a:lnSpc>
              <a:buFontTx/>
              <a:buNone/>
              <a:defRPr/>
            </a:pPr>
            <a:r>
              <a:rPr lang="en-US" sz="2200" dirty="0"/>
              <a:t>Planning for transitions in career stages; </a:t>
            </a:r>
          </a:p>
          <a:p>
            <a:pPr>
              <a:lnSpc>
                <a:spcPct val="90000"/>
              </a:lnSpc>
              <a:buFontTx/>
              <a:buNone/>
              <a:defRPr/>
            </a:pPr>
            <a:r>
              <a:rPr lang="en-US" sz="2200" dirty="0"/>
              <a:t>Position searches and how to apply; </a:t>
            </a:r>
          </a:p>
          <a:p>
            <a:pPr>
              <a:lnSpc>
                <a:spcPct val="90000"/>
              </a:lnSpc>
              <a:buFontTx/>
              <a:buNone/>
              <a:defRPr/>
            </a:pPr>
            <a:r>
              <a:rPr lang="en-US" sz="2200" dirty="0"/>
              <a:t>Mentoring - getting it and giving it; </a:t>
            </a:r>
          </a:p>
          <a:p>
            <a:pPr>
              <a:lnSpc>
                <a:spcPct val="90000"/>
              </a:lnSpc>
              <a:buFontTx/>
              <a:buNone/>
              <a:defRPr/>
            </a:pPr>
            <a:r>
              <a:rPr lang="en-US" sz="2200" dirty="0"/>
              <a:t>Enhancing your teaching; </a:t>
            </a:r>
          </a:p>
          <a:p>
            <a:pPr>
              <a:lnSpc>
                <a:spcPct val="90000"/>
              </a:lnSpc>
              <a:buFontTx/>
              <a:buNone/>
              <a:defRPr/>
            </a:pPr>
            <a:r>
              <a:rPr lang="en-US" sz="2200" dirty="0"/>
              <a:t>Building your communication capabilities;</a:t>
            </a:r>
          </a:p>
          <a:p>
            <a:pPr>
              <a:lnSpc>
                <a:spcPct val="90000"/>
              </a:lnSpc>
              <a:buFontTx/>
              <a:buNone/>
              <a:defRPr/>
            </a:pPr>
            <a:r>
              <a:rPr lang="en-US" sz="2200" dirty="0"/>
              <a:t>Administrators and how they impact your career; </a:t>
            </a:r>
          </a:p>
          <a:p>
            <a:pPr>
              <a:lnSpc>
                <a:spcPct val="90000"/>
              </a:lnSpc>
              <a:buFontTx/>
              <a:buNone/>
              <a:defRPr/>
            </a:pPr>
            <a:r>
              <a:rPr lang="en-US" sz="2200" dirty="0"/>
              <a:t>Effectively preparing for evaluations at various levels;</a:t>
            </a:r>
          </a:p>
          <a:p>
            <a:pPr>
              <a:lnSpc>
                <a:spcPct val="90000"/>
              </a:lnSpc>
              <a:buFontTx/>
              <a:buNone/>
              <a:defRPr/>
            </a:pPr>
            <a:r>
              <a:rPr lang="en-US" sz="2200" dirty="0"/>
              <a:t>Funding your scholarship; </a:t>
            </a:r>
          </a:p>
          <a:p>
            <a:pPr>
              <a:lnSpc>
                <a:spcPct val="90000"/>
              </a:lnSpc>
              <a:buFontTx/>
              <a:buNone/>
              <a:defRPr/>
            </a:pPr>
            <a:r>
              <a:rPr lang="en-US" sz="2200" dirty="0"/>
              <a:t>Participating in the broader academic community in your field; </a:t>
            </a:r>
          </a:p>
          <a:p>
            <a:pPr>
              <a:lnSpc>
                <a:spcPct val="90000"/>
              </a:lnSpc>
              <a:buFontTx/>
              <a:buNone/>
              <a:defRPr/>
            </a:pPr>
            <a:r>
              <a:rPr lang="en-US" sz="2200" dirty="0"/>
              <a:t>Building effective collaborations; </a:t>
            </a:r>
          </a:p>
          <a:p>
            <a:pPr>
              <a:lnSpc>
                <a:spcPct val="90000"/>
              </a:lnSpc>
              <a:buFontTx/>
              <a:buNone/>
              <a:defRPr/>
            </a:pPr>
            <a:r>
              <a:rPr lang="en-US" sz="2200" dirty="0"/>
              <a:t>Combining your personal life and academic expectations; </a:t>
            </a:r>
          </a:p>
          <a:p>
            <a:pPr>
              <a:lnSpc>
                <a:spcPct val="90000"/>
              </a:lnSpc>
              <a:buFontTx/>
              <a:buNone/>
              <a:defRPr/>
            </a:pPr>
            <a:r>
              <a:rPr lang="en-US" sz="2200" dirty="0"/>
              <a:t>Time management. </a:t>
            </a:r>
            <a:endParaRPr lang="en-US" sz="2200" b="1" dirty="0"/>
          </a:p>
          <a:p>
            <a:pPr>
              <a:lnSpc>
                <a:spcPct val="90000"/>
              </a:lnSpc>
              <a:buFontTx/>
              <a:buNone/>
              <a:defRPr/>
            </a:pPr>
            <a:endParaRPr lang="en-US" sz="3200" b="1" dirty="0"/>
          </a:p>
          <a:p>
            <a:pPr>
              <a:lnSpc>
                <a:spcPct val="90000"/>
              </a:lnSpc>
              <a:buFontTx/>
              <a:buNone/>
              <a:defRPr/>
            </a:pPr>
            <a:endParaRPr lang="en-US" sz="3200" b="1" dirty="0"/>
          </a:p>
        </p:txBody>
      </p:sp>
    </p:spTree>
    <p:extLst>
      <p:ext uri="{BB962C8B-B14F-4D97-AF65-F5344CB8AC3E}">
        <p14:creationId xmlns:p14="http://schemas.microsoft.com/office/powerpoint/2010/main" val="557403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455612" y="-104775"/>
            <a:ext cx="8029575" cy="1260475"/>
          </a:xfrm>
        </p:spPr>
        <p:txBody>
          <a:bodyPr/>
          <a:lstStyle/>
          <a:p>
            <a:pPr>
              <a:defRPr/>
            </a:pPr>
            <a:r>
              <a:rPr lang="en-US" sz="4000" b="1" dirty="0">
                <a:solidFill>
                  <a:srgbClr val="000090"/>
                </a:solidFill>
              </a:rPr>
              <a:t>Faculty Evaluation:</a:t>
            </a:r>
          </a:p>
        </p:txBody>
      </p:sp>
      <p:sp>
        <p:nvSpPr>
          <p:cNvPr id="321539" name="Rectangle 3"/>
          <p:cNvSpPr>
            <a:spLocks noGrp="1" noChangeArrowheads="1"/>
          </p:cNvSpPr>
          <p:nvPr>
            <p:ph type="body" idx="1"/>
          </p:nvPr>
        </p:nvSpPr>
        <p:spPr>
          <a:xfrm>
            <a:off x="708024" y="1155700"/>
            <a:ext cx="8029575" cy="6054725"/>
          </a:xfrm>
          <a:ln>
            <a:solidFill>
              <a:schemeClr val="bg1"/>
            </a:solidFill>
          </a:ln>
        </p:spPr>
        <p:txBody>
          <a:bodyPr/>
          <a:lstStyle/>
          <a:p>
            <a:pPr>
              <a:lnSpc>
                <a:spcPct val="90000"/>
              </a:lnSpc>
              <a:buFontTx/>
              <a:buNone/>
              <a:defRPr/>
            </a:pPr>
            <a:r>
              <a:rPr lang="en-US" sz="2600" b="1" i="1" dirty="0"/>
              <a:t>Post-tenure Reviews: </a:t>
            </a:r>
            <a:r>
              <a:rPr lang="en-US" sz="2600" dirty="0"/>
              <a:t>Generally annual retention reviews by Head with a formal statement of activities for the past year made by the faculty member (workload statement) that sometimes is just an updated CV with recent activities highlighted. </a:t>
            </a:r>
          </a:p>
          <a:p>
            <a:pPr>
              <a:lnSpc>
                <a:spcPct val="90000"/>
              </a:lnSpc>
              <a:buFontTx/>
              <a:buNone/>
              <a:defRPr/>
            </a:pPr>
            <a:r>
              <a:rPr lang="en-US" sz="2600" dirty="0"/>
              <a:t>All institutions have some process to dismiss a faculty member who is no longer meeting expectations, though this is typically a very lengthy process and is described in a faculty handbook. Dismissals for “cause” are separate, involving criminal or unethical behavior. Some institutions have a very formal post-tenure review with oversight by a committee or administrator above department level. </a:t>
            </a:r>
          </a:p>
          <a:p>
            <a:pPr>
              <a:lnSpc>
                <a:spcPct val="90000"/>
              </a:lnSpc>
              <a:buFontTx/>
              <a:buNone/>
              <a:defRPr/>
            </a:pPr>
            <a:r>
              <a:rPr lang="en-US" sz="2600" dirty="0"/>
              <a:t>These reviews are also used for faculty consideration for various awards including endowed chairs, service and teaching awards.  </a:t>
            </a:r>
          </a:p>
        </p:txBody>
      </p:sp>
    </p:spTree>
    <p:extLst>
      <p:ext uri="{BB962C8B-B14F-4D97-AF65-F5344CB8AC3E}">
        <p14:creationId xmlns:p14="http://schemas.microsoft.com/office/powerpoint/2010/main" val="22931059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455612" y="-104775"/>
            <a:ext cx="8029575" cy="1260475"/>
          </a:xfrm>
        </p:spPr>
        <p:txBody>
          <a:bodyPr/>
          <a:lstStyle/>
          <a:p>
            <a:pPr>
              <a:defRPr/>
            </a:pPr>
            <a:r>
              <a:rPr lang="en-US" sz="4000" b="1" dirty="0">
                <a:solidFill>
                  <a:srgbClr val="000090"/>
                </a:solidFill>
              </a:rPr>
              <a:t>Other Academic Positions:</a:t>
            </a:r>
          </a:p>
        </p:txBody>
      </p:sp>
      <p:sp>
        <p:nvSpPr>
          <p:cNvPr id="321539" name="Rectangle 3"/>
          <p:cNvSpPr>
            <a:spLocks noGrp="1" noChangeArrowheads="1"/>
          </p:cNvSpPr>
          <p:nvPr>
            <p:ph type="body" idx="1"/>
          </p:nvPr>
        </p:nvSpPr>
        <p:spPr>
          <a:xfrm>
            <a:off x="708024" y="1155700"/>
            <a:ext cx="8029575" cy="6054725"/>
          </a:xfrm>
          <a:ln>
            <a:solidFill>
              <a:schemeClr val="bg1"/>
            </a:solidFill>
          </a:ln>
        </p:spPr>
        <p:txBody>
          <a:bodyPr/>
          <a:lstStyle/>
          <a:p>
            <a:pPr>
              <a:lnSpc>
                <a:spcPct val="90000"/>
              </a:lnSpc>
              <a:buFontTx/>
              <a:buNone/>
              <a:defRPr/>
            </a:pPr>
            <a:r>
              <a:rPr lang="en-US" sz="2600" b="1" i="1" dirty="0"/>
              <a:t>Administrative: </a:t>
            </a:r>
            <a:r>
              <a:rPr lang="en-US" sz="2600" dirty="0"/>
              <a:t>Those with advanced degrees can be hired in all kinds of administrative positions, some with faculty appointments (e.g. Dean, Provost, Chancellor) and some not (e.g. Center directors, Student affairs, Health Center director). </a:t>
            </a:r>
          </a:p>
          <a:p>
            <a:pPr>
              <a:lnSpc>
                <a:spcPct val="90000"/>
              </a:lnSpc>
              <a:buFontTx/>
              <a:buNone/>
              <a:defRPr/>
            </a:pPr>
            <a:r>
              <a:rPr lang="en-US" sz="2600" b="1" i="1" dirty="0"/>
              <a:t>Research: </a:t>
            </a:r>
            <a:r>
              <a:rPr lang="en-US" sz="2600" dirty="0"/>
              <a:t>These can be either research staff positions (e.g. Research Associate, Research Leader) which are typically funded by grants, or Research Faculty positions which may be externally or internally funded. </a:t>
            </a:r>
          </a:p>
          <a:p>
            <a:pPr>
              <a:lnSpc>
                <a:spcPct val="90000"/>
              </a:lnSpc>
              <a:buFontTx/>
              <a:buNone/>
              <a:defRPr/>
            </a:pPr>
            <a:r>
              <a:rPr lang="en-US" sz="2600" b="1" i="1" dirty="0"/>
              <a:t>Support staff:</a:t>
            </a:r>
            <a:r>
              <a:rPr lang="en-US" sz="2600" dirty="0"/>
              <a:t> These are often associated with an IT office, a consulting office (e.g. statistics, computing), or may be based in a unit such as a College or Department  (e.g. grant writing, development officer, lab manager). These are typically not on soft funding (e.g. not supported on grants). </a:t>
            </a:r>
          </a:p>
        </p:txBody>
      </p:sp>
    </p:spTree>
    <p:extLst>
      <p:ext uri="{BB962C8B-B14F-4D97-AF65-F5344CB8AC3E}">
        <p14:creationId xmlns:p14="http://schemas.microsoft.com/office/powerpoint/2010/main" val="15968785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455612" y="-104775"/>
            <a:ext cx="8029575" cy="1260475"/>
          </a:xfrm>
        </p:spPr>
        <p:txBody>
          <a:bodyPr/>
          <a:lstStyle/>
          <a:p>
            <a:pPr>
              <a:defRPr/>
            </a:pPr>
            <a:r>
              <a:rPr lang="en-US" sz="4000" b="1" dirty="0">
                <a:solidFill>
                  <a:srgbClr val="000090"/>
                </a:solidFill>
              </a:rPr>
              <a:t>Transitions of Career Stages:</a:t>
            </a:r>
          </a:p>
        </p:txBody>
      </p:sp>
      <p:sp>
        <p:nvSpPr>
          <p:cNvPr id="321539" name="Rectangle 3"/>
          <p:cNvSpPr>
            <a:spLocks noGrp="1" noChangeArrowheads="1"/>
          </p:cNvSpPr>
          <p:nvPr>
            <p:ph type="body" idx="1"/>
          </p:nvPr>
        </p:nvSpPr>
        <p:spPr>
          <a:xfrm>
            <a:off x="708024" y="1155700"/>
            <a:ext cx="8029575" cy="6054725"/>
          </a:xfrm>
          <a:ln>
            <a:solidFill>
              <a:schemeClr val="bg1"/>
            </a:solidFill>
          </a:ln>
        </p:spPr>
        <p:txBody>
          <a:bodyPr/>
          <a:lstStyle/>
          <a:p>
            <a:pPr>
              <a:lnSpc>
                <a:spcPct val="90000"/>
              </a:lnSpc>
              <a:buFontTx/>
              <a:buNone/>
              <a:defRPr/>
            </a:pPr>
            <a:r>
              <a:rPr lang="en-US" sz="2600" b="1" i="1" dirty="0"/>
              <a:t>Some priorities at different stages:</a:t>
            </a:r>
          </a:p>
          <a:p>
            <a:pPr>
              <a:lnSpc>
                <a:spcPct val="90000"/>
              </a:lnSpc>
              <a:buFontTx/>
              <a:buNone/>
              <a:defRPr/>
            </a:pPr>
            <a:r>
              <a:rPr lang="en-US" sz="2600" dirty="0"/>
              <a:t>Note that family and personal commitments occur and potentially change at all stages</a:t>
            </a:r>
          </a:p>
          <a:p>
            <a:pPr>
              <a:lnSpc>
                <a:spcPct val="90000"/>
              </a:lnSpc>
              <a:buFontTx/>
              <a:buNone/>
              <a:defRPr/>
            </a:pPr>
            <a:r>
              <a:rPr lang="en-US" sz="2600" i="1" dirty="0"/>
              <a:t>Beginning Assistant Professor: </a:t>
            </a:r>
            <a:r>
              <a:rPr lang="en-US" sz="2600" dirty="0"/>
              <a:t>Get to know your colleagues, initiate some collaborations at your institution, plan your course teaching for several years to meet tenure goals, get papers from prior work out, build your “lab”, submit external funding proposals</a:t>
            </a:r>
          </a:p>
          <a:p>
            <a:pPr>
              <a:lnSpc>
                <a:spcPct val="90000"/>
              </a:lnSpc>
              <a:buFontTx/>
              <a:buNone/>
              <a:defRPr/>
            </a:pPr>
            <a:r>
              <a:rPr lang="en-US" sz="2600" i="1" dirty="0"/>
              <a:t>Later-stage Assistant Professor: </a:t>
            </a:r>
            <a:r>
              <a:rPr lang="en-US" sz="2600" dirty="0"/>
              <a:t>Check that all the requirements for tenure are being met, get papers out from your time at the institution, pursue diverse external funding, mentor and recruit students, build your teaching portfolio, possibly look at options at other institutions</a:t>
            </a:r>
          </a:p>
        </p:txBody>
      </p:sp>
    </p:spTree>
    <p:extLst>
      <p:ext uri="{BB962C8B-B14F-4D97-AF65-F5344CB8AC3E}">
        <p14:creationId xmlns:p14="http://schemas.microsoft.com/office/powerpoint/2010/main" val="29115457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455612" y="-104775"/>
            <a:ext cx="8029575" cy="1260475"/>
          </a:xfrm>
        </p:spPr>
        <p:txBody>
          <a:bodyPr/>
          <a:lstStyle/>
          <a:p>
            <a:pPr>
              <a:defRPr/>
            </a:pPr>
            <a:r>
              <a:rPr lang="en-US" sz="4000" b="1" dirty="0">
                <a:solidFill>
                  <a:srgbClr val="000090"/>
                </a:solidFill>
              </a:rPr>
              <a:t>Transitions of Career Stages:</a:t>
            </a:r>
          </a:p>
        </p:txBody>
      </p:sp>
      <p:sp>
        <p:nvSpPr>
          <p:cNvPr id="321539" name="Rectangle 3"/>
          <p:cNvSpPr>
            <a:spLocks noGrp="1" noChangeArrowheads="1"/>
          </p:cNvSpPr>
          <p:nvPr>
            <p:ph type="body" idx="1"/>
          </p:nvPr>
        </p:nvSpPr>
        <p:spPr>
          <a:xfrm>
            <a:off x="708024" y="1155700"/>
            <a:ext cx="8029575" cy="6054725"/>
          </a:xfrm>
          <a:ln>
            <a:solidFill>
              <a:schemeClr val="bg1"/>
            </a:solidFill>
          </a:ln>
        </p:spPr>
        <p:txBody>
          <a:bodyPr/>
          <a:lstStyle/>
          <a:p>
            <a:pPr>
              <a:lnSpc>
                <a:spcPct val="90000"/>
              </a:lnSpc>
              <a:buFontTx/>
              <a:buNone/>
              <a:defRPr/>
            </a:pPr>
            <a:r>
              <a:rPr lang="en-US" sz="2600" i="1" dirty="0"/>
              <a:t>Beginning Associate Professor: </a:t>
            </a:r>
            <a:r>
              <a:rPr lang="en-US" sz="2600" dirty="0"/>
              <a:t>Use this as a time to consider new initiatives, initiate new collaborations as appropriate, actively recruit students for your lab, initiate new teaching methods/courses, become more involved in department/institution service, find ways to carry out more professional service (editorial boards, agency panel reviews) </a:t>
            </a:r>
          </a:p>
          <a:p>
            <a:pPr>
              <a:lnSpc>
                <a:spcPct val="90000"/>
              </a:lnSpc>
              <a:buFontTx/>
              <a:buNone/>
              <a:defRPr/>
            </a:pPr>
            <a:r>
              <a:rPr lang="en-US" sz="2600" i="1" dirty="0"/>
              <a:t>Later-stage Associate Professor: </a:t>
            </a:r>
            <a:r>
              <a:rPr lang="en-US" sz="2600" dirty="0"/>
              <a:t>Check that all the requirements for promotion are being met, build a body of papers so that you are the go-to person in some area, pursue some larger sources of external funding, mentor students at all levels, build your teaching portfolio, become known for some internal and external service role (e.g. chair of a department committee, university committee, chair editorial board), possibly look at options at other institutions</a:t>
            </a:r>
          </a:p>
        </p:txBody>
      </p:sp>
    </p:spTree>
    <p:extLst>
      <p:ext uri="{BB962C8B-B14F-4D97-AF65-F5344CB8AC3E}">
        <p14:creationId xmlns:p14="http://schemas.microsoft.com/office/powerpoint/2010/main" val="39849647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455612" y="-104775"/>
            <a:ext cx="8029575" cy="1260475"/>
          </a:xfrm>
        </p:spPr>
        <p:txBody>
          <a:bodyPr/>
          <a:lstStyle/>
          <a:p>
            <a:pPr>
              <a:defRPr/>
            </a:pPr>
            <a:r>
              <a:rPr lang="en-US" sz="4000" b="1" dirty="0">
                <a:solidFill>
                  <a:srgbClr val="000090"/>
                </a:solidFill>
              </a:rPr>
              <a:t>Transitions of Career Stages:</a:t>
            </a:r>
          </a:p>
        </p:txBody>
      </p:sp>
      <p:sp>
        <p:nvSpPr>
          <p:cNvPr id="321539" name="Rectangle 3"/>
          <p:cNvSpPr>
            <a:spLocks noGrp="1" noChangeArrowheads="1"/>
          </p:cNvSpPr>
          <p:nvPr>
            <p:ph type="body" idx="1"/>
          </p:nvPr>
        </p:nvSpPr>
        <p:spPr>
          <a:xfrm>
            <a:off x="708024" y="1155700"/>
            <a:ext cx="8029575" cy="6054725"/>
          </a:xfrm>
          <a:ln>
            <a:solidFill>
              <a:schemeClr val="bg1"/>
            </a:solidFill>
          </a:ln>
        </p:spPr>
        <p:txBody>
          <a:bodyPr/>
          <a:lstStyle/>
          <a:p>
            <a:pPr>
              <a:lnSpc>
                <a:spcPct val="90000"/>
              </a:lnSpc>
              <a:buFontTx/>
              <a:buNone/>
              <a:defRPr/>
            </a:pPr>
            <a:r>
              <a:rPr lang="en-US" sz="2600" i="1" dirty="0"/>
              <a:t>Beginning Full Professor: </a:t>
            </a:r>
            <a:r>
              <a:rPr lang="en-US" sz="2600" dirty="0"/>
              <a:t>Use this as a time to consider new major initiatives that will define your career, build a cohesive lab that is supportive, take responsibility for major teaching initiatives, take on a leadership role in department or institution as well as in professional organizations. </a:t>
            </a:r>
          </a:p>
          <a:p>
            <a:pPr>
              <a:lnSpc>
                <a:spcPct val="90000"/>
              </a:lnSpc>
              <a:buFontTx/>
              <a:buNone/>
              <a:defRPr/>
            </a:pPr>
            <a:r>
              <a:rPr lang="en-US" sz="2600" i="1" dirty="0"/>
              <a:t>Later-stage Full Professor: </a:t>
            </a:r>
            <a:r>
              <a:rPr lang="en-US" sz="2600" dirty="0"/>
              <a:t>Continue to build a substantive body of scholarship, lead some initiatives that are either internal or external (e.g. chair of Advisory Boards for programs elsewhere, Faculty Senate leader), build larger collaborations to go after larger external funding, possibly consider administrative leadership roles at your institution or elsewhere. </a:t>
            </a:r>
          </a:p>
        </p:txBody>
      </p:sp>
    </p:spTree>
    <p:extLst>
      <p:ext uri="{BB962C8B-B14F-4D97-AF65-F5344CB8AC3E}">
        <p14:creationId xmlns:p14="http://schemas.microsoft.com/office/powerpoint/2010/main" val="13834859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455612" y="-104775"/>
            <a:ext cx="8029575" cy="1260475"/>
          </a:xfrm>
        </p:spPr>
        <p:txBody>
          <a:bodyPr/>
          <a:lstStyle/>
          <a:p>
            <a:pPr>
              <a:defRPr/>
            </a:pPr>
            <a:r>
              <a:rPr lang="en-US" sz="4000" b="1" dirty="0">
                <a:solidFill>
                  <a:srgbClr val="000090"/>
                </a:solidFill>
              </a:rPr>
              <a:t>Faculty Search Processes:</a:t>
            </a:r>
          </a:p>
        </p:txBody>
      </p:sp>
      <p:sp>
        <p:nvSpPr>
          <p:cNvPr id="321539" name="Rectangle 3"/>
          <p:cNvSpPr>
            <a:spLocks noGrp="1" noChangeArrowheads="1"/>
          </p:cNvSpPr>
          <p:nvPr>
            <p:ph type="body" idx="1"/>
          </p:nvPr>
        </p:nvSpPr>
        <p:spPr>
          <a:xfrm>
            <a:off x="708024" y="1038225"/>
            <a:ext cx="8029575" cy="6054725"/>
          </a:xfrm>
          <a:ln>
            <a:solidFill>
              <a:schemeClr val="bg1"/>
            </a:solidFill>
          </a:ln>
        </p:spPr>
        <p:txBody>
          <a:bodyPr/>
          <a:lstStyle/>
          <a:p>
            <a:pPr>
              <a:lnSpc>
                <a:spcPct val="90000"/>
              </a:lnSpc>
              <a:buFontTx/>
              <a:buNone/>
              <a:defRPr/>
            </a:pPr>
            <a:r>
              <a:rPr lang="en-US" sz="2600" i="1" dirty="0"/>
              <a:t>This is somewhat institution-dependent but the basics are:</a:t>
            </a:r>
          </a:p>
          <a:p>
            <a:pPr>
              <a:lnSpc>
                <a:spcPct val="90000"/>
              </a:lnSpc>
              <a:buFontTx/>
              <a:buNone/>
              <a:defRPr/>
            </a:pPr>
            <a:r>
              <a:rPr lang="en-US" sz="2600" dirty="0"/>
              <a:t>The overall faculty </a:t>
            </a:r>
            <a:r>
              <a:rPr lang="en-US" sz="2600" i="1" dirty="0"/>
              <a:t>agree to the position description</a:t>
            </a:r>
            <a:r>
              <a:rPr lang="en-US" sz="2600" dirty="0"/>
              <a:t>, though the search is managed by a committee that may include the Head, several faculty, potentially a student and faculty from outside the department.</a:t>
            </a:r>
          </a:p>
          <a:p>
            <a:pPr>
              <a:lnSpc>
                <a:spcPct val="90000"/>
              </a:lnSpc>
              <a:buFontTx/>
              <a:buNone/>
              <a:defRPr/>
            </a:pPr>
            <a:r>
              <a:rPr lang="en-US" sz="2600" dirty="0"/>
              <a:t>Sometimes </a:t>
            </a:r>
            <a:r>
              <a:rPr lang="en-US" sz="2600" i="1" dirty="0"/>
              <a:t>letters of reference </a:t>
            </a:r>
            <a:r>
              <a:rPr lang="en-US" sz="2600" dirty="0"/>
              <a:t>are requested for all applicants and sometimes only for higher-listed ones. </a:t>
            </a:r>
          </a:p>
          <a:p>
            <a:pPr>
              <a:lnSpc>
                <a:spcPct val="90000"/>
              </a:lnSpc>
              <a:buFontTx/>
              <a:buNone/>
              <a:defRPr/>
            </a:pPr>
            <a:r>
              <a:rPr lang="en-US" sz="2600" dirty="0"/>
              <a:t>Applications are </a:t>
            </a:r>
            <a:r>
              <a:rPr lang="en-US" sz="2600" i="1" dirty="0"/>
              <a:t>ranked by the search committee</a:t>
            </a:r>
            <a:r>
              <a:rPr lang="en-US" sz="2600" dirty="0"/>
              <a:t>, and may (but not always) be open to comments from other faculty. Initial ranking may be in 2-3 groups – highest, maybe, not competitive. </a:t>
            </a:r>
          </a:p>
          <a:p>
            <a:pPr>
              <a:lnSpc>
                <a:spcPct val="90000"/>
              </a:lnSpc>
              <a:buFontTx/>
              <a:buNone/>
              <a:defRPr/>
            </a:pPr>
            <a:r>
              <a:rPr lang="en-US" sz="2600" dirty="0"/>
              <a:t>A </a:t>
            </a:r>
            <a:r>
              <a:rPr lang="en-US" sz="2600" i="1" dirty="0"/>
              <a:t>final list </a:t>
            </a:r>
            <a:r>
              <a:rPr lang="en-US" sz="2600" dirty="0"/>
              <a:t>will typically be 3-5 invited for interview and secondary pool of 3-5 if primary pool doesn’t work out </a:t>
            </a:r>
          </a:p>
          <a:p>
            <a:pPr>
              <a:lnSpc>
                <a:spcPct val="90000"/>
              </a:lnSpc>
              <a:buFontTx/>
              <a:buNone/>
              <a:defRPr/>
            </a:pPr>
            <a:r>
              <a:rPr lang="en-US" sz="2600" dirty="0"/>
              <a:t>You generally </a:t>
            </a:r>
            <a:r>
              <a:rPr lang="en-US" sz="2600" i="1" dirty="0"/>
              <a:t>will not know the outcome </a:t>
            </a:r>
            <a:r>
              <a:rPr lang="en-US" sz="2600" dirty="0"/>
              <a:t>of the search until it is completed but some institutions do let you know if you are not on the final list. </a:t>
            </a:r>
          </a:p>
        </p:txBody>
      </p:sp>
    </p:spTree>
    <p:extLst>
      <p:ext uri="{BB962C8B-B14F-4D97-AF65-F5344CB8AC3E}">
        <p14:creationId xmlns:p14="http://schemas.microsoft.com/office/powerpoint/2010/main" val="25626120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455612" y="-104775"/>
            <a:ext cx="8029575" cy="1260475"/>
          </a:xfrm>
        </p:spPr>
        <p:txBody>
          <a:bodyPr/>
          <a:lstStyle/>
          <a:p>
            <a:pPr>
              <a:defRPr/>
            </a:pPr>
            <a:r>
              <a:rPr lang="en-US" sz="4000" b="1" dirty="0">
                <a:solidFill>
                  <a:srgbClr val="000090"/>
                </a:solidFill>
              </a:rPr>
              <a:t>Faculty Search Processes:</a:t>
            </a:r>
          </a:p>
        </p:txBody>
      </p:sp>
      <p:sp>
        <p:nvSpPr>
          <p:cNvPr id="321539" name="Rectangle 3"/>
          <p:cNvSpPr>
            <a:spLocks noGrp="1" noChangeArrowheads="1"/>
          </p:cNvSpPr>
          <p:nvPr>
            <p:ph type="body" idx="1"/>
          </p:nvPr>
        </p:nvSpPr>
        <p:spPr>
          <a:xfrm>
            <a:off x="708024" y="885825"/>
            <a:ext cx="8029575" cy="6054725"/>
          </a:xfrm>
          <a:ln>
            <a:solidFill>
              <a:schemeClr val="bg1"/>
            </a:solidFill>
          </a:ln>
        </p:spPr>
        <p:txBody>
          <a:bodyPr/>
          <a:lstStyle/>
          <a:p>
            <a:pPr>
              <a:lnSpc>
                <a:spcPct val="90000"/>
              </a:lnSpc>
              <a:buFontTx/>
              <a:buNone/>
              <a:defRPr/>
            </a:pPr>
            <a:r>
              <a:rPr lang="en-US" sz="2600" dirty="0"/>
              <a:t>If you are invited to an interview this may be virtual to start, at a professional society meeting, or just a phone call. This will generally be when the pool is still large – it indicates you are in the top group </a:t>
            </a:r>
          </a:p>
          <a:p>
            <a:pPr>
              <a:lnSpc>
                <a:spcPct val="90000"/>
              </a:lnSpc>
              <a:buFontTx/>
              <a:buNone/>
              <a:defRPr/>
            </a:pPr>
            <a:r>
              <a:rPr lang="en-US" sz="2600" dirty="0"/>
              <a:t>If you are invited to campus for an interview, you are in the group of 3-5 candidates and you may be able to tell who the others are, but the search committee will not tell you.</a:t>
            </a:r>
          </a:p>
          <a:p>
            <a:pPr>
              <a:lnSpc>
                <a:spcPct val="90000"/>
              </a:lnSpc>
              <a:buFontTx/>
              <a:buNone/>
              <a:defRPr/>
            </a:pPr>
            <a:r>
              <a:rPr lang="en-US" sz="2600" dirty="0"/>
              <a:t>The search committee will assign one member to be the primary liaison for each candidate so it doesn’t all fall to the chair to do. They will be your host and arrange meetings with faculty, staff, students and a tour. </a:t>
            </a:r>
          </a:p>
          <a:p>
            <a:pPr>
              <a:lnSpc>
                <a:spcPct val="90000"/>
              </a:lnSpc>
              <a:buFontTx/>
              <a:buNone/>
              <a:defRPr/>
            </a:pPr>
            <a:r>
              <a:rPr lang="en-US" sz="2600" dirty="0"/>
              <a:t>There may be several presentations expected of you – research talk, chalk-talk, informal discussion on a topic, formal class teaching</a:t>
            </a:r>
          </a:p>
          <a:p>
            <a:pPr>
              <a:lnSpc>
                <a:spcPct val="90000"/>
              </a:lnSpc>
              <a:buFontTx/>
              <a:buNone/>
              <a:defRPr/>
            </a:pPr>
            <a:r>
              <a:rPr lang="en-US" sz="2600" dirty="0"/>
              <a:t>You can ask for feedback if you are not offered the position, but it may not be forthcoming</a:t>
            </a:r>
          </a:p>
        </p:txBody>
      </p:sp>
    </p:spTree>
    <p:extLst>
      <p:ext uri="{BB962C8B-B14F-4D97-AF65-F5344CB8AC3E}">
        <p14:creationId xmlns:p14="http://schemas.microsoft.com/office/powerpoint/2010/main" val="396634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455612" y="-104775"/>
            <a:ext cx="8029575" cy="1260475"/>
          </a:xfrm>
        </p:spPr>
        <p:txBody>
          <a:bodyPr/>
          <a:lstStyle/>
          <a:p>
            <a:pPr>
              <a:defRPr/>
            </a:pPr>
            <a:r>
              <a:rPr lang="en-US" sz="4000" b="1" dirty="0">
                <a:solidFill>
                  <a:srgbClr val="000090"/>
                </a:solidFill>
              </a:rPr>
              <a:t>First Faculty Position Search:</a:t>
            </a:r>
          </a:p>
        </p:txBody>
      </p:sp>
      <p:sp>
        <p:nvSpPr>
          <p:cNvPr id="321539" name="Rectangle 3"/>
          <p:cNvSpPr>
            <a:spLocks noGrp="1" noChangeArrowheads="1"/>
          </p:cNvSpPr>
          <p:nvPr>
            <p:ph type="body" idx="1"/>
          </p:nvPr>
        </p:nvSpPr>
        <p:spPr>
          <a:xfrm>
            <a:off x="708024" y="1155700"/>
            <a:ext cx="8029575" cy="6054725"/>
          </a:xfrm>
          <a:ln>
            <a:solidFill>
              <a:schemeClr val="bg1"/>
            </a:solidFill>
          </a:ln>
        </p:spPr>
        <p:txBody>
          <a:bodyPr/>
          <a:lstStyle/>
          <a:p>
            <a:pPr>
              <a:lnSpc>
                <a:spcPct val="90000"/>
              </a:lnSpc>
              <a:buFontTx/>
              <a:buNone/>
              <a:defRPr/>
            </a:pPr>
            <a:r>
              <a:rPr lang="en-US" sz="2600" i="1" dirty="0"/>
              <a:t>There are many guides available on applying for a job – this is a brief summary of suggestions</a:t>
            </a:r>
          </a:p>
          <a:p>
            <a:pPr>
              <a:lnSpc>
                <a:spcPct val="90000"/>
              </a:lnSpc>
              <a:buFontTx/>
              <a:buNone/>
              <a:defRPr/>
            </a:pPr>
            <a:r>
              <a:rPr lang="en-US" sz="2600" i="1" dirty="0"/>
              <a:t>Use your network: </a:t>
            </a:r>
            <a:r>
              <a:rPr lang="en-US" sz="2600" dirty="0"/>
              <a:t>Use your advisors, committee members, colleagues to suggest positions, comment on your application materials. For positions you have strong interest in and think you are well-qualified for, encourage your mentors to contact faculty at the institution with the opening to look at your application.</a:t>
            </a:r>
          </a:p>
          <a:p>
            <a:pPr>
              <a:lnSpc>
                <a:spcPct val="90000"/>
              </a:lnSpc>
              <a:buFontTx/>
              <a:buNone/>
              <a:defRPr/>
            </a:pPr>
            <a:r>
              <a:rPr lang="en-US" sz="2600" i="1" dirty="0"/>
              <a:t>Tailor your application to the position: </a:t>
            </a:r>
            <a:r>
              <a:rPr lang="en-US" sz="2600" dirty="0"/>
              <a:t>Build a few alternative application packages that are somewhat more specific to the different types of positions you intend to apply to and have these vetted by people who are familiar with that type of position. </a:t>
            </a:r>
          </a:p>
          <a:p>
            <a:pPr>
              <a:lnSpc>
                <a:spcPct val="90000"/>
              </a:lnSpc>
              <a:buFontTx/>
              <a:buNone/>
              <a:defRPr/>
            </a:pPr>
            <a:r>
              <a:rPr lang="en-US" sz="2600" i="1" dirty="0"/>
              <a:t>Don’t limit your pool too much: </a:t>
            </a:r>
            <a:r>
              <a:rPr lang="en-US" sz="2600" dirty="0"/>
              <a:t>Even if you don’t feel you are competitive, apply if you are interested and have the experience to meet the needs of the position. </a:t>
            </a:r>
          </a:p>
        </p:txBody>
      </p:sp>
    </p:spTree>
    <p:extLst>
      <p:ext uri="{BB962C8B-B14F-4D97-AF65-F5344CB8AC3E}">
        <p14:creationId xmlns:p14="http://schemas.microsoft.com/office/powerpoint/2010/main" val="2676175096"/>
      </p:ext>
    </p:extLst>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New Roman"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New Roman" charset="0"/>
            <a:ea typeface="ＭＳ Ｐゴシック"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docProps/app.xml><?xml version="1.0" encoding="utf-8"?>
<Properties xmlns="http://schemas.openxmlformats.org/officeDocument/2006/extended-properties" xmlns:vt="http://schemas.openxmlformats.org/officeDocument/2006/docPropsVTypes">
  <Template>C:\Program Files\Microsoft Office\Templates\Blank Presentation.pot</Template>
  <TotalTime>14761</TotalTime>
  <Words>1338</Words>
  <Application>Microsoft Macintosh PowerPoint</Application>
  <PresentationFormat>Custom</PresentationFormat>
  <Paragraphs>70</Paragraphs>
  <Slides>10</Slides>
  <Notes>10</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10</vt:i4>
      </vt:variant>
    </vt:vector>
  </HeadingPairs>
  <TitlesOfParts>
    <vt:vector size="12" baseType="lpstr">
      <vt:lpstr>Times New Roman</vt:lpstr>
      <vt:lpstr>Blank Presentation</vt:lpstr>
      <vt:lpstr>EEB 504 and EEB 607 - Spring 2021 - Careers in Academia: How to Enhance your Chances for Success</vt:lpstr>
      <vt:lpstr>Outline of course topics:</vt:lpstr>
      <vt:lpstr>Faculty Evaluation:</vt:lpstr>
      <vt:lpstr>Other Academic Positions:</vt:lpstr>
      <vt:lpstr>Transitions of Career Stages:</vt:lpstr>
      <vt:lpstr>Transitions of Career Stages:</vt:lpstr>
      <vt:lpstr>Transitions of Career Stages:</vt:lpstr>
      <vt:lpstr>Faculty Search Processes:</vt:lpstr>
      <vt:lpstr>Faculty Search Processes:</vt:lpstr>
      <vt:lpstr>First Faculty Position Search:</vt:lpstr>
    </vt:vector>
  </TitlesOfParts>
  <Company>TIEM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Spatial Control and Individual-Based Modeling: Bears and Hunting in the Southern Appalachians</dc:title>
  <dc:creator>Scott M. Duke-Sylvester</dc:creator>
  <cp:lastModifiedBy>Gross, Louis J</cp:lastModifiedBy>
  <cp:revision>781</cp:revision>
  <cp:lastPrinted>2001-07-31T20:27:52Z</cp:lastPrinted>
  <dcterms:created xsi:type="dcterms:W3CDTF">2001-07-27T14:29:20Z</dcterms:created>
  <dcterms:modified xsi:type="dcterms:W3CDTF">2021-03-08T22:25:06Z</dcterms:modified>
</cp:coreProperties>
</file>